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14"/>
  </p:notesMasterIdLst>
  <p:sldIdLst>
    <p:sldId id="4365" r:id="rId2"/>
    <p:sldId id="4366" r:id="rId3"/>
    <p:sldId id="4361" r:id="rId4"/>
    <p:sldId id="4364" r:id="rId5"/>
    <p:sldId id="4350" r:id="rId6"/>
    <p:sldId id="4351" r:id="rId7"/>
    <p:sldId id="4352" r:id="rId8"/>
    <p:sldId id="4359" r:id="rId9"/>
    <p:sldId id="4353" r:id="rId10"/>
    <p:sldId id="4354" r:id="rId11"/>
    <p:sldId id="4355" r:id="rId12"/>
    <p:sldId id="4356" r:id="rId13"/>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35" pos="14470" userDrawn="1">
          <p15:clr>
            <a:srgbClr val="A4A3A4"/>
          </p15:clr>
        </p15:guide>
        <p15:guide id="52" pos="7678" userDrawn="1">
          <p15:clr>
            <a:srgbClr val="A4A3A4"/>
          </p15:clr>
        </p15:guide>
        <p15:guide id="53" orient="horz" pos="4320" userDrawn="1">
          <p15:clr>
            <a:srgbClr val="A4A3A4"/>
          </p15:clr>
        </p15:guide>
        <p15:guide id="55" pos="12526" userDrawn="1">
          <p15:clr>
            <a:srgbClr val="A4A3A4"/>
          </p15:clr>
        </p15:guide>
        <p15:guide id="56" orient="horz" pos="69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EF4"/>
    <a:srgbClr val="5693D7"/>
    <a:srgbClr val="BDDB90"/>
    <a:srgbClr val="337EBF"/>
    <a:srgbClr val="FAE28A"/>
    <a:srgbClr val="8F5722"/>
    <a:srgbClr val="6C421D"/>
    <a:srgbClr val="FFC48E"/>
    <a:srgbClr val="FFBE76"/>
    <a:srgbClr val="DBF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46" autoAdjust="0"/>
    <p:restoredTop sz="38338" autoAdjust="0"/>
  </p:normalViewPr>
  <p:slideViewPr>
    <p:cSldViewPr snapToGrid="0" snapToObjects="1">
      <p:cViewPr varScale="1">
        <p:scale>
          <a:sx n="31" d="100"/>
          <a:sy n="31" d="100"/>
        </p:scale>
        <p:origin x="116" y="208"/>
      </p:cViewPr>
      <p:guideLst>
        <p:guide pos="14470"/>
        <p:guide pos="7678"/>
        <p:guide orient="horz" pos="4320"/>
        <p:guide pos="12526"/>
        <p:guide orient="horz" pos="6984"/>
      </p:guideLst>
    </p:cSldViewPr>
  </p:slideViewPr>
  <p:notesTextViewPr>
    <p:cViewPr>
      <p:scale>
        <a:sx n="20" d="100"/>
        <a:sy n="20" d="100"/>
      </p:scale>
      <p:origin x="0" y="0"/>
    </p:cViewPr>
  </p:notesTextViewPr>
  <p:sorterViewPr>
    <p:cViewPr>
      <p:scale>
        <a:sx n="36" d="100"/>
        <a:sy n="36"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Montserrat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Montserrat Light" charset="0"/>
              </a:defRPr>
            </a:lvl1pPr>
          </a:lstStyle>
          <a:p>
            <a:fld id="{EFC10EE1-B198-C942-8235-326C972CBB30}" type="datetimeFigureOut">
              <a:rPr lang="en-US" smtClean="0"/>
              <a:pPr/>
              <a:t>4/22/2021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Montserrat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Montserrat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Montserrat Light" charset="0"/>
        <a:ea typeface="+mn-ea"/>
        <a:cs typeface="+mn-cs"/>
      </a:defRPr>
    </a:lvl1pPr>
    <a:lvl2pPr marL="914217" algn="l" defTabSz="914217" rtl="0" eaLnBrk="1" latinLnBrk="0" hangingPunct="1">
      <a:defRPr sz="2400" b="0" i="0" kern="1200">
        <a:solidFill>
          <a:schemeClr val="tx1"/>
        </a:solidFill>
        <a:latin typeface="Montserrat Light" charset="0"/>
        <a:ea typeface="+mn-ea"/>
        <a:cs typeface="+mn-cs"/>
      </a:defRPr>
    </a:lvl2pPr>
    <a:lvl3pPr marL="1828434" algn="l" defTabSz="914217" rtl="0" eaLnBrk="1" latinLnBrk="0" hangingPunct="1">
      <a:defRPr sz="2400" b="0" i="0" kern="1200">
        <a:solidFill>
          <a:schemeClr val="tx1"/>
        </a:solidFill>
        <a:latin typeface="Montserrat Light" charset="0"/>
        <a:ea typeface="+mn-ea"/>
        <a:cs typeface="+mn-cs"/>
      </a:defRPr>
    </a:lvl3pPr>
    <a:lvl4pPr marL="2742651" algn="l" defTabSz="914217" rtl="0" eaLnBrk="1" latinLnBrk="0" hangingPunct="1">
      <a:defRPr sz="2400" b="0" i="0" kern="1200">
        <a:solidFill>
          <a:schemeClr val="tx1"/>
        </a:solidFill>
        <a:latin typeface="Montserrat Light" charset="0"/>
        <a:ea typeface="+mn-ea"/>
        <a:cs typeface="+mn-cs"/>
      </a:defRPr>
    </a:lvl4pPr>
    <a:lvl5pPr marL="3656868" algn="l" defTabSz="914217" rtl="0" eaLnBrk="1" latinLnBrk="0" hangingPunct="1">
      <a:defRPr sz="2400" b="0" i="0" kern="1200">
        <a:solidFill>
          <a:schemeClr val="tx1"/>
        </a:solidFill>
        <a:latin typeface="Montserrat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1pPr>
            <a:lvl2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2pPr>
            <a:lvl3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3pPr>
            <a:lvl4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4pPr>
            <a:lvl5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9pPr>
          </a:lstStyle>
          <a:p>
            <a:fld id="{B10E75A7-B0F9-5642-96AB-06237E68FE07}" type="slidenum">
              <a:rPr lang="en-US" altLang="en-US">
                <a:solidFill>
                  <a:srgbClr val="000000"/>
                </a:solidFill>
                <a:latin typeface="Times New Roman" charset="0"/>
              </a:rPr>
              <a:pPr/>
              <a:t>1</a:t>
            </a:fld>
            <a:endParaRPr lang="en-US" altLang="en-US">
              <a:solidFill>
                <a:srgbClr val="000000"/>
              </a:solidFill>
              <a:latin typeface="Times New Roman" charset="0"/>
            </a:endParaRPr>
          </a:p>
        </p:txBody>
      </p:sp>
      <p:sp>
        <p:nvSpPr>
          <p:cNvPr id="4099" name="Text Box 1"/>
          <p:cNvSpPr txBox="1">
            <a:spLocks noGrp="1" noRot="1" noChangeAspect="1" noChangeArrowheads="1" noTextEdit="1"/>
          </p:cNvSpPr>
          <p:nvPr>
            <p:ph type="sldImg"/>
          </p:nvPr>
        </p:nvSpPr>
        <p:spPr>
          <a:xfrm>
            <a:off x="534988" y="763588"/>
            <a:ext cx="6702425"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p:cNvSpPr txBox="1">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xmlns="" val="1"/>
            </a:ext>
          </a:extLst>
        </p:spPr>
        <p:txBody>
          <a:bodyPr wrap="none" anchor="ctr"/>
          <a:lstStyle/>
          <a:p>
            <a:endParaRPr lang="en-US" altLang="en-US" dirty="0">
              <a:latin typeface="Times New Roman" charset="0"/>
            </a:endParaRPr>
          </a:p>
        </p:txBody>
      </p:sp>
    </p:spTree>
    <p:extLst>
      <p:ext uri="{BB962C8B-B14F-4D97-AF65-F5344CB8AC3E}">
        <p14:creationId xmlns:p14="http://schemas.microsoft.com/office/powerpoint/2010/main" val="1798969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1pPr>
            <a:lvl2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2pPr>
            <a:lvl3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3pPr>
            <a:lvl4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4pPr>
            <a:lvl5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9pPr>
          </a:lstStyle>
          <a:p>
            <a:fld id="{B10E75A7-B0F9-5642-96AB-06237E68FE07}" type="slidenum">
              <a:rPr lang="en-US" altLang="en-US">
                <a:solidFill>
                  <a:srgbClr val="000000"/>
                </a:solidFill>
                <a:latin typeface="Times New Roman" charset="0"/>
              </a:rPr>
              <a:pPr/>
              <a:t>2</a:t>
            </a:fld>
            <a:endParaRPr lang="en-US" altLang="en-US">
              <a:solidFill>
                <a:srgbClr val="000000"/>
              </a:solidFill>
              <a:latin typeface="Times New Roman" charset="0"/>
            </a:endParaRPr>
          </a:p>
        </p:txBody>
      </p:sp>
      <p:sp>
        <p:nvSpPr>
          <p:cNvPr id="4099" name="Text Box 1"/>
          <p:cNvSpPr txBox="1">
            <a:spLocks noGrp="1" noRot="1" noChangeAspect="1" noChangeArrowheads="1" noTextEdit="1"/>
          </p:cNvSpPr>
          <p:nvPr>
            <p:ph type="sldImg"/>
          </p:nvPr>
        </p:nvSpPr>
        <p:spPr>
          <a:xfrm>
            <a:off x="534988" y="763588"/>
            <a:ext cx="6702425"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p:cNvSpPr txBox="1">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wrap="none" anchor="ctr"/>
          <a:lstStyle/>
          <a:p>
            <a:endParaRPr lang="en-US" altLang="en-US" dirty="0">
              <a:latin typeface="Times New Roman" charset="0"/>
            </a:endParaRPr>
          </a:p>
        </p:txBody>
      </p:sp>
    </p:spTree>
    <p:extLst>
      <p:ext uri="{BB962C8B-B14F-4D97-AF65-F5344CB8AC3E}">
        <p14:creationId xmlns:p14="http://schemas.microsoft.com/office/powerpoint/2010/main" val="210107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1pPr>
            <a:lvl2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2pPr>
            <a:lvl3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3pPr>
            <a:lvl4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4pPr>
            <a:lvl5pPr>
              <a:lnSpc>
                <a:spcPct val="93000"/>
              </a:lnSpc>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Lst>
              <a:defRPr>
                <a:solidFill>
                  <a:schemeClr val="tx1"/>
                </a:solidFill>
                <a:latin typeface="Arial" charset="0"/>
                <a:ea typeface="Arial Unicode MS" charset="0"/>
              </a:defRPr>
            </a:lvl9pPr>
          </a:lstStyle>
          <a:p>
            <a:fld id="{B10E75A7-B0F9-5642-96AB-06237E68FE07}" type="slidenum">
              <a:rPr lang="en-US" altLang="en-US">
                <a:solidFill>
                  <a:srgbClr val="000000"/>
                </a:solidFill>
                <a:latin typeface="Times New Roman" charset="0"/>
              </a:rPr>
              <a:pPr/>
              <a:t>8</a:t>
            </a:fld>
            <a:endParaRPr lang="en-US" altLang="en-US">
              <a:solidFill>
                <a:srgbClr val="000000"/>
              </a:solidFill>
              <a:latin typeface="Times New Roman" charset="0"/>
            </a:endParaRPr>
          </a:p>
        </p:txBody>
      </p:sp>
      <p:sp>
        <p:nvSpPr>
          <p:cNvPr id="4099" name="Text Box 1"/>
          <p:cNvSpPr txBox="1">
            <a:spLocks noGrp="1" noRot="1" noChangeAspect="1" noChangeArrowheads="1" noTextEdit="1"/>
          </p:cNvSpPr>
          <p:nvPr>
            <p:ph type="sldImg"/>
          </p:nvPr>
        </p:nvSpPr>
        <p:spPr>
          <a:xfrm>
            <a:off x="534988" y="763588"/>
            <a:ext cx="6702425"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p:cNvSpPr txBox="1">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 xmlns:ma14="http://schemas.microsoft.com/office/mac/drawingml/2011/main" val="1"/>
            </a:ext>
          </a:extLst>
        </p:spPr>
        <p:txBody>
          <a:bodyPr wrap="none" anchor="ctr"/>
          <a:lstStyle/>
          <a:p>
            <a:endParaRPr lang="en-US" altLang="en-US" dirty="0">
              <a:latin typeface="Times New Roman" charset="0"/>
            </a:endParaRPr>
          </a:p>
        </p:txBody>
      </p:sp>
    </p:spTree>
    <p:extLst>
      <p:ext uri="{BB962C8B-B14F-4D97-AF65-F5344CB8AC3E}">
        <p14:creationId xmlns:p14="http://schemas.microsoft.com/office/powerpoint/2010/main" val="3058769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6265859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75964" y="12712701"/>
            <a:ext cx="5484971" cy="730250"/>
          </a:xfrm>
          <a:prstGeom prst="rect">
            <a:avLst/>
          </a:prstGeom>
        </p:spPr>
        <p:txBody>
          <a:bodyPr vert="horz" lIns="91440" tIns="45720" rIns="91440" bIns="45720" rtlCol="0" anchor="ctr"/>
          <a:lstStyle>
            <a:lvl1pPr algn="l">
              <a:defRPr sz="2399">
                <a:solidFill>
                  <a:schemeClr val="tx1">
                    <a:tint val="75000"/>
                  </a:schemeClr>
                </a:solidFill>
              </a:defRPr>
            </a:lvl1pPr>
          </a:lstStyle>
          <a:p>
            <a:fld id="{C764DE79-268F-4C1A-8933-263129D2AF90}" type="datetimeFigureOut">
              <a:rPr lang="en-US" dirty="0"/>
              <a:t>4/22/2021</a:t>
            </a:fld>
            <a:endParaRPr lang="en-US" dirty="0"/>
          </a:p>
        </p:txBody>
      </p:sp>
      <p:sp>
        <p:nvSpPr>
          <p:cNvPr id="5" name="Footer Placeholder 4"/>
          <p:cNvSpPr>
            <a:spLocks noGrp="1"/>
          </p:cNvSpPr>
          <p:nvPr>
            <p:ph type="ftr" sz="quarter" idx="3"/>
          </p:nvPr>
        </p:nvSpPr>
        <p:spPr>
          <a:xfrm>
            <a:off x="8075097" y="12712701"/>
            <a:ext cx="8227457" cy="730250"/>
          </a:xfrm>
          <a:prstGeom prst="rect">
            <a:avLst/>
          </a:prstGeom>
        </p:spPr>
        <p:txBody>
          <a:bodyPr vert="horz" lIns="91440" tIns="45720" rIns="91440" bIns="45720" rtlCol="0" anchor="ctr"/>
          <a:lstStyle>
            <a:lvl1pPr algn="ctr">
              <a:defRPr sz="239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7216715" y="12712701"/>
            <a:ext cx="5484971" cy="730250"/>
          </a:xfrm>
          <a:prstGeom prst="rect">
            <a:avLst/>
          </a:prstGeom>
        </p:spPr>
        <p:txBody>
          <a:bodyPr vert="horz" lIns="91440" tIns="45720" rIns="91440" bIns="45720" rtlCol="0" anchor="ctr"/>
          <a:lstStyle>
            <a:lvl1pPr algn="r">
              <a:defRPr sz="2399">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 id="2147483978" r:id="rId2"/>
  </p:sldLayoutIdLst>
  <p:hf hdr="0" ftr="0" dt="0"/>
  <p:txStyles>
    <p:titleStyle>
      <a:lvl1pPr algn="l" defTabSz="1828343" rtl="0" eaLnBrk="1" latinLnBrk="0" hangingPunct="1">
        <a:lnSpc>
          <a:spcPct val="90000"/>
        </a:lnSpc>
        <a:spcBef>
          <a:spcPct val="0"/>
        </a:spcBef>
        <a:buNone/>
        <a:defRPr sz="8798" kern="1200">
          <a:solidFill>
            <a:schemeClr val="tx1"/>
          </a:solidFill>
          <a:latin typeface="+mj-lt"/>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kern="1200">
          <a:solidFill>
            <a:schemeClr val="tx1"/>
          </a:solidFill>
          <a:latin typeface="+mn-lt"/>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kern="1200">
          <a:solidFill>
            <a:schemeClr val="tx1"/>
          </a:solidFill>
          <a:latin typeface="+mn-lt"/>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kern="1200">
          <a:solidFill>
            <a:schemeClr val="tx1"/>
          </a:solidFill>
          <a:latin typeface="+mn-lt"/>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kern="1200">
          <a:solidFill>
            <a:schemeClr val="tx1"/>
          </a:solidFill>
          <a:latin typeface="+mn-lt"/>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kern="1200">
          <a:solidFill>
            <a:schemeClr val="tx1"/>
          </a:solidFill>
          <a:latin typeface="+mn-lt"/>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B560EA59-30E4-A24A-8386-A4FBEE7C0322}"/>
              </a:ext>
            </a:extLst>
          </p:cNvPr>
          <p:cNvGrpSpPr/>
          <p:nvPr/>
        </p:nvGrpSpPr>
        <p:grpSpPr>
          <a:xfrm>
            <a:off x="-9961" y="5068684"/>
            <a:ext cx="24387611" cy="6564839"/>
            <a:chOff x="-2235" y="5013696"/>
            <a:chExt cx="24387611" cy="6564839"/>
          </a:xfrm>
        </p:grpSpPr>
        <p:sp>
          <p:nvSpPr>
            <p:cNvPr id="646" name="Freeform 501">
              <a:extLst>
                <a:ext uri="{FF2B5EF4-FFF2-40B4-BE49-F238E27FC236}">
                  <a16:creationId xmlns:a16="http://schemas.microsoft.com/office/drawing/2014/main" id="{F20D4550-F6E2-9B43-A83C-8BA32B4F22FA}"/>
                </a:ext>
              </a:extLst>
            </p:cNvPr>
            <p:cNvSpPr>
              <a:spLocks noChangeArrowheads="1"/>
            </p:cNvSpPr>
            <p:nvPr/>
          </p:nvSpPr>
          <p:spPr bwMode="auto">
            <a:xfrm>
              <a:off x="-2235" y="5013696"/>
              <a:ext cx="13294348" cy="6564839"/>
            </a:xfrm>
            <a:custGeom>
              <a:avLst/>
              <a:gdLst>
                <a:gd name="T0" fmla="*/ 0 w 10680"/>
                <a:gd name="T1" fmla="*/ 0 h 5275"/>
                <a:gd name="T2" fmla="*/ 0 w 10680"/>
                <a:gd name="T3" fmla="*/ 0 h 5275"/>
                <a:gd name="T4" fmla="*/ 2147483646 w 10680"/>
                <a:gd name="T5" fmla="*/ 0 h 5275"/>
                <a:gd name="T6" fmla="*/ 2147483646 w 10680"/>
                <a:gd name="T7" fmla="*/ 2147483646 h 5275"/>
                <a:gd name="T8" fmla="*/ 2147483646 w 10680"/>
                <a:gd name="T9" fmla="*/ 2147483646 h 5275"/>
                <a:gd name="T10" fmla="*/ 2147483646 w 10680"/>
                <a:gd name="T11" fmla="*/ 2147483646 h 5275"/>
                <a:gd name="T12" fmla="*/ 0 w 10680"/>
                <a:gd name="T13" fmla="*/ 2147483646 h 52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80" h="5275">
                  <a:moveTo>
                    <a:pt x="0" y="0"/>
                  </a:moveTo>
                  <a:lnTo>
                    <a:pt x="0" y="0"/>
                  </a:lnTo>
                  <a:cubicBezTo>
                    <a:pt x="8046" y="0"/>
                    <a:pt x="8046" y="0"/>
                    <a:pt x="8046" y="0"/>
                  </a:cubicBezTo>
                  <a:cubicBezTo>
                    <a:pt x="9500" y="0"/>
                    <a:pt x="10679" y="1187"/>
                    <a:pt x="10679" y="2641"/>
                  </a:cubicBezTo>
                  <a:cubicBezTo>
                    <a:pt x="10679" y="4096"/>
                    <a:pt x="9500" y="5274"/>
                    <a:pt x="8046" y="5274"/>
                  </a:cubicBezTo>
                  <a:cubicBezTo>
                    <a:pt x="0" y="5274"/>
                    <a:pt x="0" y="5274"/>
                    <a:pt x="0" y="5274"/>
                  </a:cubicBezTo>
                </a:path>
              </a:pathLst>
            </a:custGeom>
            <a:noFill/>
            <a:ln w="508000" cap="flat">
              <a:solidFill>
                <a:schemeClr val="bg1">
                  <a:lumMod val="85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47" name="Freeform 502">
              <a:extLst>
                <a:ext uri="{FF2B5EF4-FFF2-40B4-BE49-F238E27FC236}">
                  <a16:creationId xmlns:a16="http://schemas.microsoft.com/office/drawing/2014/main" id="{B4990362-35B7-8643-9F95-A020170A2432}"/>
                </a:ext>
              </a:extLst>
            </p:cNvPr>
            <p:cNvSpPr>
              <a:spLocks noChangeArrowheads="1"/>
            </p:cNvSpPr>
            <p:nvPr/>
          </p:nvSpPr>
          <p:spPr bwMode="auto">
            <a:xfrm>
              <a:off x="10443326" y="5013696"/>
              <a:ext cx="13942050" cy="6564839"/>
            </a:xfrm>
            <a:custGeom>
              <a:avLst/>
              <a:gdLst>
                <a:gd name="T0" fmla="*/ 2147483646 w 11201"/>
                <a:gd name="T1" fmla="*/ 2147483646 h 5275"/>
                <a:gd name="T2" fmla="*/ 2147483646 w 11201"/>
                <a:gd name="T3" fmla="*/ 2147483646 h 5275"/>
                <a:gd name="T4" fmla="*/ 2147483646 w 11201"/>
                <a:gd name="T5" fmla="*/ 2147483646 h 5275"/>
                <a:gd name="T6" fmla="*/ 0 w 11201"/>
                <a:gd name="T7" fmla="*/ 2147483646 h 5275"/>
                <a:gd name="T8" fmla="*/ 0 w 11201"/>
                <a:gd name="T9" fmla="*/ 2147483646 h 5275"/>
                <a:gd name="T10" fmla="*/ 2147483646 w 11201"/>
                <a:gd name="T11" fmla="*/ 0 h 5275"/>
                <a:gd name="T12" fmla="*/ 2147483646 w 11201"/>
                <a:gd name="T13" fmla="*/ 0 h 52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201" h="5275">
                  <a:moveTo>
                    <a:pt x="11200" y="5274"/>
                  </a:moveTo>
                  <a:lnTo>
                    <a:pt x="11200" y="5274"/>
                  </a:lnTo>
                  <a:cubicBezTo>
                    <a:pt x="2641" y="5274"/>
                    <a:pt x="2641" y="5274"/>
                    <a:pt x="2641" y="5274"/>
                  </a:cubicBezTo>
                  <a:cubicBezTo>
                    <a:pt x="1187" y="5274"/>
                    <a:pt x="0" y="4096"/>
                    <a:pt x="0" y="2641"/>
                  </a:cubicBezTo>
                  <a:cubicBezTo>
                    <a:pt x="0" y="1187"/>
                    <a:pt x="1187" y="0"/>
                    <a:pt x="2641" y="0"/>
                  </a:cubicBezTo>
                  <a:cubicBezTo>
                    <a:pt x="11200" y="0"/>
                    <a:pt x="11200" y="0"/>
                    <a:pt x="11200" y="0"/>
                  </a:cubicBezTo>
                </a:path>
              </a:pathLst>
            </a:custGeom>
            <a:noFill/>
            <a:ln w="508000" cap="flat">
              <a:solidFill>
                <a:schemeClr val="bg1">
                  <a:lumMod val="85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grpSp>
      <p:grpSp>
        <p:nvGrpSpPr>
          <p:cNvPr id="947" name="Grupo 946">
            <a:extLst>
              <a:ext uri="{FF2B5EF4-FFF2-40B4-BE49-F238E27FC236}">
                <a16:creationId xmlns:a16="http://schemas.microsoft.com/office/drawing/2014/main" id="{A0CE1785-EBCC-7F43-A8C5-CD93841CA59C}"/>
              </a:ext>
            </a:extLst>
          </p:cNvPr>
          <p:cNvGrpSpPr/>
          <p:nvPr/>
        </p:nvGrpSpPr>
        <p:grpSpPr>
          <a:xfrm>
            <a:off x="-9961" y="5046827"/>
            <a:ext cx="24387611" cy="6564839"/>
            <a:chOff x="-2235" y="5013696"/>
            <a:chExt cx="24387611" cy="6564839"/>
          </a:xfrm>
        </p:grpSpPr>
        <p:sp>
          <p:nvSpPr>
            <p:cNvPr id="948" name="Freeform 501">
              <a:extLst>
                <a:ext uri="{FF2B5EF4-FFF2-40B4-BE49-F238E27FC236}">
                  <a16:creationId xmlns:a16="http://schemas.microsoft.com/office/drawing/2014/main" id="{F5D88294-85AC-DD4C-A377-50F19CBBC505}"/>
                </a:ext>
              </a:extLst>
            </p:cNvPr>
            <p:cNvSpPr>
              <a:spLocks noChangeArrowheads="1"/>
            </p:cNvSpPr>
            <p:nvPr/>
          </p:nvSpPr>
          <p:spPr bwMode="auto">
            <a:xfrm>
              <a:off x="-2235" y="5013696"/>
              <a:ext cx="13294348" cy="6564839"/>
            </a:xfrm>
            <a:custGeom>
              <a:avLst/>
              <a:gdLst>
                <a:gd name="T0" fmla="*/ 0 w 10680"/>
                <a:gd name="T1" fmla="*/ 0 h 5275"/>
                <a:gd name="T2" fmla="*/ 0 w 10680"/>
                <a:gd name="T3" fmla="*/ 0 h 5275"/>
                <a:gd name="T4" fmla="*/ 2147483646 w 10680"/>
                <a:gd name="T5" fmla="*/ 0 h 5275"/>
                <a:gd name="T6" fmla="*/ 2147483646 w 10680"/>
                <a:gd name="T7" fmla="*/ 2147483646 h 5275"/>
                <a:gd name="T8" fmla="*/ 2147483646 w 10680"/>
                <a:gd name="T9" fmla="*/ 2147483646 h 5275"/>
                <a:gd name="T10" fmla="*/ 2147483646 w 10680"/>
                <a:gd name="T11" fmla="*/ 2147483646 h 5275"/>
                <a:gd name="T12" fmla="*/ 0 w 10680"/>
                <a:gd name="T13" fmla="*/ 2147483646 h 52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80" h="5275">
                  <a:moveTo>
                    <a:pt x="0" y="0"/>
                  </a:moveTo>
                  <a:lnTo>
                    <a:pt x="0" y="0"/>
                  </a:lnTo>
                  <a:cubicBezTo>
                    <a:pt x="8046" y="0"/>
                    <a:pt x="8046" y="0"/>
                    <a:pt x="8046" y="0"/>
                  </a:cubicBezTo>
                  <a:cubicBezTo>
                    <a:pt x="9500" y="0"/>
                    <a:pt x="10679" y="1187"/>
                    <a:pt x="10679" y="2641"/>
                  </a:cubicBezTo>
                  <a:cubicBezTo>
                    <a:pt x="10679" y="4096"/>
                    <a:pt x="9500" y="5274"/>
                    <a:pt x="8046" y="5274"/>
                  </a:cubicBezTo>
                  <a:cubicBezTo>
                    <a:pt x="0" y="5274"/>
                    <a:pt x="0" y="5274"/>
                    <a:pt x="0" y="5274"/>
                  </a:cubicBezTo>
                </a:path>
              </a:pathLst>
            </a:custGeom>
            <a:noFill/>
            <a:ln w="25400" cap="flat">
              <a:solidFill>
                <a:schemeClr val="bg1"/>
              </a:solidFill>
              <a:prstDash val="lg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949" name="Freeform 502">
              <a:extLst>
                <a:ext uri="{FF2B5EF4-FFF2-40B4-BE49-F238E27FC236}">
                  <a16:creationId xmlns:a16="http://schemas.microsoft.com/office/drawing/2014/main" id="{AC0E4340-44FF-0E4D-A1D8-4AF6AC4C565C}"/>
                </a:ext>
              </a:extLst>
            </p:cNvPr>
            <p:cNvSpPr>
              <a:spLocks noChangeArrowheads="1"/>
            </p:cNvSpPr>
            <p:nvPr/>
          </p:nvSpPr>
          <p:spPr bwMode="auto">
            <a:xfrm>
              <a:off x="10443326" y="5013696"/>
              <a:ext cx="13942050" cy="6564839"/>
            </a:xfrm>
            <a:custGeom>
              <a:avLst/>
              <a:gdLst>
                <a:gd name="T0" fmla="*/ 2147483646 w 11201"/>
                <a:gd name="T1" fmla="*/ 2147483646 h 5275"/>
                <a:gd name="T2" fmla="*/ 2147483646 w 11201"/>
                <a:gd name="T3" fmla="*/ 2147483646 h 5275"/>
                <a:gd name="T4" fmla="*/ 2147483646 w 11201"/>
                <a:gd name="T5" fmla="*/ 2147483646 h 5275"/>
                <a:gd name="T6" fmla="*/ 0 w 11201"/>
                <a:gd name="T7" fmla="*/ 2147483646 h 5275"/>
                <a:gd name="T8" fmla="*/ 0 w 11201"/>
                <a:gd name="T9" fmla="*/ 2147483646 h 5275"/>
                <a:gd name="T10" fmla="*/ 2147483646 w 11201"/>
                <a:gd name="T11" fmla="*/ 0 h 5275"/>
                <a:gd name="T12" fmla="*/ 2147483646 w 11201"/>
                <a:gd name="T13" fmla="*/ 0 h 52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201" h="5275">
                  <a:moveTo>
                    <a:pt x="11200" y="5274"/>
                  </a:moveTo>
                  <a:lnTo>
                    <a:pt x="11200" y="5274"/>
                  </a:lnTo>
                  <a:cubicBezTo>
                    <a:pt x="2641" y="5274"/>
                    <a:pt x="2641" y="5274"/>
                    <a:pt x="2641" y="5274"/>
                  </a:cubicBezTo>
                  <a:cubicBezTo>
                    <a:pt x="1187" y="5274"/>
                    <a:pt x="0" y="4096"/>
                    <a:pt x="0" y="2641"/>
                  </a:cubicBezTo>
                  <a:cubicBezTo>
                    <a:pt x="0" y="1187"/>
                    <a:pt x="1187" y="0"/>
                    <a:pt x="2641" y="0"/>
                  </a:cubicBezTo>
                  <a:cubicBezTo>
                    <a:pt x="11200" y="0"/>
                    <a:pt x="11200" y="0"/>
                    <a:pt x="11200" y="0"/>
                  </a:cubicBezTo>
                </a:path>
              </a:pathLst>
            </a:custGeom>
            <a:noFill/>
            <a:ln w="25400" cap="flat">
              <a:solidFill>
                <a:schemeClr val="bg1"/>
              </a:solidFill>
              <a:prstDash val="lg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grpSp>
      <p:sp>
        <p:nvSpPr>
          <p:cNvPr id="653" name="Line 508">
            <a:extLst>
              <a:ext uri="{FF2B5EF4-FFF2-40B4-BE49-F238E27FC236}">
                <a16:creationId xmlns:a16="http://schemas.microsoft.com/office/drawing/2014/main" id="{4ED35FAB-30F3-DB43-BE0B-CDE1D2E91126}"/>
              </a:ext>
            </a:extLst>
          </p:cNvPr>
          <p:cNvSpPr>
            <a:spLocks noChangeShapeType="1"/>
          </p:cNvSpPr>
          <p:nvPr/>
        </p:nvSpPr>
        <p:spPr bwMode="auto">
          <a:xfrm>
            <a:off x="1523706"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54" name="Line 509">
            <a:extLst>
              <a:ext uri="{FF2B5EF4-FFF2-40B4-BE49-F238E27FC236}">
                <a16:creationId xmlns:a16="http://schemas.microsoft.com/office/drawing/2014/main" id="{DF7D8F99-AEBB-A448-927F-301814191620}"/>
              </a:ext>
            </a:extLst>
          </p:cNvPr>
          <p:cNvSpPr>
            <a:spLocks noChangeShapeType="1"/>
          </p:cNvSpPr>
          <p:nvPr/>
        </p:nvSpPr>
        <p:spPr bwMode="auto">
          <a:xfrm>
            <a:off x="1825602"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55" name="Line 510">
            <a:extLst>
              <a:ext uri="{FF2B5EF4-FFF2-40B4-BE49-F238E27FC236}">
                <a16:creationId xmlns:a16="http://schemas.microsoft.com/office/drawing/2014/main" id="{AA558E5A-010F-604A-8E47-E5899D9C0902}"/>
              </a:ext>
            </a:extLst>
          </p:cNvPr>
          <p:cNvSpPr>
            <a:spLocks noChangeShapeType="1"/>
          </p:cNvSpPr>
          <p:nvPr/>
        </p:nvSpPr>
        <p:spPr bwMode="auto">
          <a:xfrm>
            <a:off x="2132986"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56" name="Line 511">
            <a:extLst>
              <a:ext uri="{FF2B5EF4-FFF2-40B4-BE49-F238E27FC236}">
                <a16:creationId xmlns:a16="http://schemas.microsoft.com/office/drawing/2014/main" id="{46A3C7AE-B38A-9D4B-B2C7-1E95A27EFFD5}"/>
              </a:ext>
            </a:extLst>
          </p:cNvPr>
          <p:cNvSpPr>
            <a:spLocks noChangeShapeType="1"/>
          </p:cNvSpPr>
          <p:nvPr/>
        </p:nvSpPr>
        <p:spPr bwMode="auto">
          <a:xfrm>
            <a:off x="2434879"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72" name="Line 527">
            <a:extLst>
              <a:ext uri="{FF2B5EF4-FFF2-40B4-BE49-F238E27FC236}">
                <a16:creationId xmlns:a16="http://schemas.microsoft.com/office/drawing/2014/main" id="{0919CDBD-374F-2B48-976A-63D3F6006AB0}"/>
              </a:ext>
            </a:extLst>
          </p:cNvPr>
          <p:cNvSpPr>
            <a:spLocks noChangeShapeType="1"/>
          </p:cNvSpPr>
          <p:nvPr/>
        </p:nvSpPr>
        <p:spPr bwMode="auto">
          <a:xfrm>
            <a:off x="7314598"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73" name="Line 528">
            <a:extLst>
              <a:ext uri="{FF2B5EF4-FFF2-40B4-BE49-F238E27FC236}">
                <a16:creationId xmlns:a16="http://schemas.microsoft.com/office/drawing/2014/main" id="{A563A8CA-8037-7043-BBE7-523B6329727C}"/>
              </a:ext>
            </a:extLst>
          </p:cNvPr>
          <p:cNvSpPr>
            <a:spLocks noChangeShapeType="1"/>
          </p:cNvSpPr>
          <p:nvPr/>
        </p:nvSpPr>
        <p:spPr bwMode="auto">
          <a:xfrm>
            <a:off x="7621982"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74" name="Line 529">
            <a:extLst>
              <a:ext uri="{FF2B5EF4-FFF2-40B4-BE49-F238E27FC236}">
                <a16:creationId xmlns:a16="http://schemas.microsoft.com/office/drawing/2014/main" id="{B71CC58B-4042-E541-AB20-851D1DC85758}"/>
              </a:ext>
            </a:extLst>
          </p:cNvPr>
          <p:cNvSpPr>
            <a:spLocks noChangeShapeType="1"/>
          </p:cNvSpPr>
          <p:nvPr/>
        </p:nvSpPr>
        <p:spPr bwMode="auto">
          <a:xfrm>
            <a:off x="7923875"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75" name="Line 530">
            <a:extLst>
              <a:ext uri="{FF2B5EF4-FFF2-40B4-BE49-F238E27FC236}">
                <a16:creationId xmlns:a16="http://schemas.microsoft.com/office/drawing/2014/main" id="{69C09CC6-A66D-4B44-AAAF-323FD4100E1C}"/>
              </a:ext>
            </a:extLst>
          </p:cNvPr>
          <p:cNvSpPr>
            <a:spLocks noChangeShapeType="1"/>
          </p:cNvSpPr>
          <p:nvPr/>
        </p:nvSpPr>
        <p:spPr bwMode="auto">
          <a:xfrm>
            <a:off x="8231259"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96" name="Line 551">
            <a:extLst>
              <a:ext uri="{FF2B5EF4-FFF2-40B4-BE49-F238E27FC236}">
                <a16:creationId xmlns:a16="http://schemas.microsoft.com/office/drawing/2014/main" id="{E5C88DE4-7E98-F043-96CC-7E216ADB9E18}"/>
              </a:ext>
            </a:extLst>
          </p:cNvPr>
          <p:cNvSpPr>
            <a:spLocks noChangeShapeType="1"/>
          </p:cNvSpPr>
          <p:nvPr/>
        </p:nvSpPr>
        <p:spPr bwMode="auto">
          <a:xfrm>
            <a:off x="13292113" y="7214785"/>
            <a:ext cx="5491" cy="153692"/>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97" name="Line 552">
            <a:extLst>
              <a:ext uri="{FF2B5EF4-FFF2-40B4-BE49-F238E27FC236}">
                <a16:creationId xmlns:a16="http://schemas.microsoft.com/office/drawing/2014/main" id="{A3EA0A1C-0A2D-B249-9D66-C6E403F4A58C}"/>
              </a:ext>
            </a:extLst>
          </p:cNvPr>
          <p:cNvSpPr>
            <a:spLocks noChangeShapeType="1"/>
          </p:cNvSpPr>
          <p:nvPr/>
        </p:nvSpPr>
        <p:spPr bwMode="auto">
          <a:xfrm>
            <a:off x="13292113" y="7516678"/>
            <a:ext cx="5491" cy="153692"/>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98" name="Line 553">
            <a:extLst>
              <a:ext uri="{FF2B5EF4-FFF2-40B4-BE49-F238E27FC236}">
                <a16:creationId xmlns:a16="http://schemas.microsoft.com/office/drawing/2014/main" id="{90217D84-6D71-0041-B898-9FC9A645678F}"/>
              </a:ext>
            </a:extLst>
          </p:cNvPr>
          <p:cNvSpPr>
            <a:spLocks noChangeShapeType="1"/>
          </p:cNvSpPr>
          <p:nvPr/>
        </p:nvSpPr>
        <p:spPr bwMode="auto">
          <a:xfrm>
            <a:off x="13292113" y="7824062"/>
            <a:ext cx="5491" cy="153692"/>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699" name="Line 554">
            <a:extLst>
              <a:ext uri="{FF2B5EF4-FFF2-40B4-BE49-F238E27FC236}">
                <a16:creationId xmlns:a16="http://schemas.microsoft.com/office/drawing/2014/main" id="{BFEFFB9C-8D34-764D-89FE-BC14F5867EE6}"/>
              </a:ext>
            </a:extLst>
          </p:cNvPr>
          <p:cNvSpPr>
            <a:spLocks noChangeShapeType="1"/>
          </p:cNvSpPr>
          <p:nvPr/>
        </p:nvSpPr>
        <p:spPr bwMode="auto">
          <a:xfrm>
            <a:off x="13292113" y="8125958"/>
            <a:ext cx="5491" cy="153692"/>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00" name="Line 555">
            <a:extLst>
              <a:ext uri="{FF2B5EF4-FFF2-40B4-BE49-F238E27FC236}">
                <a16:creationId xmlns:a16="http://schemas.microsoft.com/office/drawing/2014/main" id="{2BD921B1-51C3-1045-9FC6-DFBCACBE6F27}"/>
              </a:ext>
            </a:extLst>
          </p:cNvPr>
          <p:cNvSpPr>
            <a:spLocks noChangeShapeType="1"/>
          </p:cNvSpPr>
          <p:nvPr/>
        </p:nvSpPr>
        <p:spPr bwMode="auto">
          <a:xfrm>
            <a:off x="13292113" y="8433342"/>
            <a:ext cx="5491" cy="153692"/>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24" name="Line 579">
            <a:extLst>
              <a:ext uri="{FF2B5EF4-FFF2-40B4-BE49-F238E27FC236}">
                <a16:creationId xmlns:a16="http://schemas.microsoft.com/office/drawing/2014/main" id="{F2D61046-7555-8A4E-9DBA-6BFCAEE3C7EF}"/>
              </a:ext>
            </a:extLst>
          </p:cNvPr>
          <p:cNvSpPr>
            <a:spLocks noChangeShapeType="1"/>
          </p:cNvSpPr>
          <p:nvPr/>
        </p:nvSpPr>
        <p:spPr bwMode="auto">
          <a:xfrm flipH="1">
            <a:off x="8099523"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25" name="Line 580">
            <a:extLst>
              <a:ext uri="{FF2B5EF4-FFF2-40B4-BE49-F238E27FC236}">
                <a16:creationId xmlns:a16="http://schemas.microsoft.com/office/drawing/2014/main" id="{AC8A1835-155D-7C49-B474-06B8A6213C57}"/>
              </a:ext>
            </a:extLst>
          </p:cNvPr>
          <p:cNvSpPr>
            <a:spLocks noChangeShapeType="1"/>
          </p:cNvSpPr>
          <p:nvPr/>
        </p:nvSpPr>
        <p:spPr bwMode="auto">
          <a:xfrm flipH="1">
            <a:off x="7797630"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26" name="Line 581">
            <a:extLst>
              <a:ext uri="{FF2B5EF4-FFF2-40B4-BE49-F238E27FC236}">
                <a16:creationId xmlns:a16="http://schemas.microsoft.com/office/drawing/2014/main" id="{8D3306A8-5C24-724E-A69B-98BFC5E55467}"/>
              </a:ext>
            </a:extLst>
          </p:cNvPr>
          <p:cNvSpPr>
            <a:spLocks noChangeShapeType="1"/>
          </p:cNvSpPr>
          <p:nvPr/>
        </p:nvSpPr>
        <p:spPr bwMode="auto">
          <a:xfrm flipH="1">
            <a:off x="7490246"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27" name="Line 582">
            <a:extLst>
              <a:ext uri="{FF2B5EF4-FFF2-40B4-BE49-F238E27FC236}">
                <a16:creationId xmlns:a16="http://schemas.microsoft.com/office/drawing/2014/main" id="{E78BE0BC-8631-ED4C-A9BD-C11EB9D3451A}"/>
              </a:ext>
            </a:extLst>
          </p:cNvPr>
          <p:cNvSpPr>
            <a:spLocks noChangeShapeType="1"/>
          </p:cNvSpPr>
          <p:nvPr/>
        </p:nvSpPr>
        <p:spPr bwMode="auto">
          <a:xfrm flipH="1">
            <a:off x="7182862"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42" name="Line 597">
            <a:extLst>
              <a:ext uri="{FF2B5EF4-FFF2-40B4-BE49-F238E27FC236}">
                <a16:creationId xmlns:a16="http://schemas.microsoft.com/office/drawing/2014/main" id="{13AFFD8E-B818-FD4E-9622-AF1898C16320}"/>
              </a:ext>
            </a:extLst>
          </p:cNvPr>
          <p:cNvSpPr>
            <a:spLocks noChangeShapeType="1"/>
          </p:cNvSpPr>
          <p:nvPr/>
        </p:nvSpPr>
        <p:spPr bwMode="auto">
          <a:xfrm flipH="1">
            <a:off x="2610527"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43" name="Line 598">
            <a:extLst>
              <a:ext uri="{FF2B5EF4-FFF2-40B4-BE49-F238E27FC236}">
                <a16:creationId xmlns:a16="http://schemas.microsoft.com/office/drawing/2014/main" id="{1E84784A-BBA7-0148-A961-B38DC16C6100}"/>
              </a:ext>
            </a:extLst>
          </p:cNvPr>
          <p:cNvSpPr>
            <a:spLocks noChangeShapeType="1"/>
          </p:cNvSpPr>
          <p:nvPr/>
        </p:nvSpPr>
        <p:spPr bwMode="auto">
          <a:xfrm flipH="1">
            <a:off x="2308634"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44" name="Line 599">
            <a:extLst>
              <a:ext uri="{FF2B5EF4-FFF2-40B4-BE49-F238E27FC236}">
                <a16:creationId xmlns:a16="http://schemas.microsoft.com/office/drawing/2014/main" id="{59A9F19A-6ABC-444B-A50D-B1B68E290C9B}"/>
              </a:ext>
            </a:extLst>
          </p:cNvPr>
          <p:cNvSpPr>
            <a:spLocks noChangeShapeType="1"/>
          </p:cNvSpPr>
          <p:nvPr/>
        </p:nvSpPr>
        <p:spPr bwMode="auto">
          <a:xfrm flipH="1">
            <a:off x="2001250"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45" name="Line 600">
            <a:extLst>
              <a:ext uri="{FF2B5EF4-FFF2-40B4-BE49-F238E27FC236}">
                <a16:creationId xmlns:a16="http://schemas.microsoft.com/office/drawing/2014/main" id="{94FC23F2-82A2-8C4C-A2FA-0AC7AC23C52B}"/>
              </a:ext>
            </a:extLst>
          </p:cNvPr>
          <p:cNvSpPr>
            <a:spLocks noChangeShapeType="1"/>
          </p:cNvSpPr>
          <p:nvPr/>
        </p:nvSpPr>
        <p:spPr bwMode="auto">
          <a:xfrm flipH="1">
            <a:off x="1699354"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59" name="Line 614">
            <a:extLst>
              <a:ext uri="{FF2B5EF4-FFF2-40B4-BE49-F238E27FC236}">
                <a16:creationId xmlns:a16="http://schemas.microsoft.com/office/drawing/2014/main" id="{47B4C60D-86DE-4541-B435-20C58C1F05CF}"/>
              </a:ext>
            </a:extLst>
          </p:cNvPr>
          <p:cNvSpPr>
            <a:spLocks noChangeShapeType="1"/>
          </p:cNvSpPr>
          <p:nvPr/>
        </p:nvSpPr>
        <p:spPr bwMode="auto">
          <a:xfrm flipH="1">
            <a:off x="22090976"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60" name="Line 615">
            <a:extLst>
              <a:ext uri="{FF2B5EF4-FFF2-40B4-BE49-F238E27FC236}">
                <a16:creationId xmlns:a16="http://schemas.microsoft.com/office/drawing/2014/main" id="{195FB804-9319-304E-BAA7-F3B8EB0D890B}"/>
              </a:ext>
            </a:extLst>
          </p:cNvPr>
          <p:cNvSpPr>
            <a:spLocks noChangeShapeType="1"/>
          </p:cNvSpPr>
          <p:nvPr/>
        </p:nvSpPr>
        <p:spPr bwMode="auto">
          <a:xfrm flipH="1">
            <a:off x="21783592"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61" name="Line 616">
            <a:extLst>
              <a:ext uri="{FF2B5EF4-FFF2-40B4-BE49-F238E27FC236}">
                <a16:creationId xmlns:a16="http://schemas.microsoft.com/office/drawing/2014/main" id="{7CBE0AE8-C8DC-5F4E-8E99-0A34DC0E6752}"/>
              </a:ext>
            </a:extLst>
          </p:cNvPr>
          <p:cNvSpPr>
            <a:spLocks noChangeShapeType="1"/>
          </p:cNvSpPr>
          <p:nvPr/>
        </p:nvSpPr>
        <p:spPr bwMode="auto">
          <a:xfrm flipH="1">
            <a:off x="21476208"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62" name="Line 617">
            <a:extLst>
              <a:ext uri="{FF2B5EF4-FFF2-40B4-BE49-F238E27FC236}">
                <a16:creationId xmlns:a16="http://schemas.microsoft.com/office/drawing/2014/main" id="{6A47C736-F934-AB44-A397-74064BD94C56}"/>
              </a:ext>
            </a:extLst>
          </p:cNvPr>
          <p:cNvSpPr>
            <a:spLocks noChangeShapeType="1"/>
          </p:cNvSpPr>
          <p:nvPr/>
        </p:nvSpPr>
        <p:spPr bwMode="auto">
          <a:xfrm flipH="1">
            <a:off x="21174312"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78" name="Line 633">
            <a:extLst>
              <a:ext uri="{FF2B5EF4-FFF2-40B4-BE49-F238E27FC236}">
                <a16:creationId xmlns:a16="http://schemas.microsoft.com/office/drawing/2014/main" id="{6AA63054-7C50-CB47-857B-D1C85A07872B}"/>
              </a:ext>
            </a:extLst>
          </p:cNvPr>
          <p:cNvSpPr>
            <a:spLocks noChangeShapeType="1"/>
          </p:cNvSpPr>
          <p:nvPr/>
        </p:nvSpPr>
        <p:spPr bwMode="auto">
          <a:xfrm flipH="1">
            <a:off x="16294596"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79" name="Line 634">
            <a:extLst>
              <a:ext uri="{FF2B5EF4-FFF2-40B4-BE49-F238E27FC236}">
                <a16:creationId xmlns:a16="http://schemas.microsoft.com/office/drawing/2014/main" id="{F8D7147B-0DC6-5E47-A889-6A5D424C3EE4}"/>
              </a:ext>
            </a:extLst>
          </p:cNvPr>
          <p:cNvSpPr>
            <a:spLocks noChangeShapeType="1"/>
          </p:cNvSpPr>
          <p:nvPr/>
        </p:nvSpPr>
        <p:spPr bwMode="auto">
          <a:xfrm flipH="1">
            <a:off x="15992699"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80" name="Line 635">
            <a:extLst>
              <a:ext uri="{FF2B5EF4-FFF2-40B4-BE49-F238E27FC236}">
                <a16:creationId xmlns:a16="http://schemas.microsoft.com/office/drawing/2014/main" id="{D91EF499-88D6-744D-947E-A9628A58C531}"/>
              </a:ext>
            </a:extLst>
          </p:cNvPr>
          <p:cNvSpPr>
            <a:spLocks noChangeShapeType="1"/>
          </p:cNvSpPr>
          <p:nvPr/>
        </p:nvSpPr>
        <p:spPr bwMode="auto">
          <a:xfrm flipH="1">
            <a:off x="15685315"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781" name="Line 636">
            <a:extLst>
              <a:ext uri="{FF2B5EF4-FFF2-40B4-BE49-F238E27FC236}">
                <a16:creationId xmlns:a16="http://schemas.microsoft.com/office/drawing/2014/main" id="{7D3E54F5-CB56-494A-AAB4-41E3FE71D629}"/>
              </a:ext>
            </a:extLst>
          </p:cNvPr>
          <p:cNvSpPr>
            <a:spLocks noChangeShapeType="1"/>
          </p:cNvSpPr>
          <p:nvPr/>
        </p:nvSpPr>
        <p:spPr bwMode="auto">
          <a:xfrm flipH="1">
            <a:off x="15377932" y="11578535"/>
            <a:ext cx="164670"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830" name="Line 685">
            <a:extLst>
              <a:ext uri="{FF2B5EF4-FFF2-40B4-BE49-F238E27FC236}">
                <a16:creationId xmlns:a16="http://schemas.microsoft.com/office/drawing/2014/main" id="{736BC06E-6F8D-FC4C-8A08-DB865F642D8C}"/>
              </a:ext>
            </a:extLst>
          </p:cNvPr>
          <p:cNvSpPr>
            <a:spLocks noChangeShapeType="1"/>
          </p:cNvSpPr>
          <p:nvPr/>
        </p:nvSpPr>
        <p:spPr bwMode="auto">
          <a:xfrm>
            <a:off x="15454778"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831" name="Line 686">
            <a:extLst>
              <a:ext uri="{FF2B5EF4-FFF2-40B4-BE49-F238E27FC236}">
                <a16:creationId xmlns:a16="http://schemas.microsoft.com/office/drawing/2014/main" id="{1E2FEDBA-A85C-B54C-B5BE-6B09ED625645}"/>
              </a:ext>
            </a:extLst>
          </p:cNvPr>
          <p:cNvSpPr>
            <a:spLocks noChangeShapeType="1"/>
          </p:cNvSpPr>
          <p:nvPr/>
        </p:nvSpPr>
        <p:spPr bwMode="auto">
          <a:xfrm>
            <a:off x="15756674"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832" name="Line 687">
            <a:extLst>
              <a:ext uri="{FF2B5EF4-FFF2-40B4-BE49-F238E27FC236}">
                <a16:creationId xmlns:a16="http://schemas.microsoft.com/office/drawing/2014/main" id="{B6FAB20A-3675-C649-80F0-D113B785E5D3}"/>
              </a:ext>
            </a:extLst>
          </p:cNvPr>
          <p:cNvSpPr>
            <a:spLocks noChangeShapeType="1"/>
          </p:cNvSpPr>
          <p:nvPr/>
        </p:nvSpPr>
        <p:spPr bwMode="auto">
          <a:xfrm>
            <a:off x="16064058"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849" name="Line 704">
            <a:extLst>
              <a:ext uri="{FF2B5EF4-FFF2-40B4-BE49-F238E27FC236}">
                <a16:creationId xmlns:a16="http://schemas.microsoft.com/office/drawing/2014/main" id="{142CC96A-27D5-7746-A6E2-BB9765E285E3}"/>
              </a:ext>
            </a:extLst>
          </p:cNvPr>
          <p:cNvSpPr>
            <a:spLocks noChangeShapeType="1"/>
          </p:cNvSpPr>
          <p:nvPr/>
        </p:nvSpPr>
        <p:spPr bwMode="auto">
          <a:xfrm>
            <a:off x="21245670"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850" name="Line 705">
            <a:extLst>
              <a:ext uri="{FF2B5EF4-FFF2-40B4-BE49-F238E27FC236}">
                <a16:creationId xmlns:a16="http://schemas.microsoft.com/office/drawing/2014/main" id="{F04847BF-EAA9-7048-8677-707590357D52}"/>
              </a:ext>
            </a:extLst>
          </p:cNvPr>
          <p:cNvSpPr>
            <a:spLocks noChangeShapeType="1"/>
          </p:cNvSpPr>
          <p:nvPr/>
        </p:nvSpPr>
        <p:spPr bwMode="auto">
          <a:xfrm>
            <a:off x="21553054"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851" name="Line 706">
            <a:extLst>
              <a:ext uri="{FF2B5EF4-FFF2-40B4-BE49-F238E27FC236}">
                <a16:creationId xmlns:a16="http://schemas.microsoft.com/office/drawing/2014/main" id="{7B055BA8-5534-9146-B15B-0E41A390B91B}"/>
              </a:ext>
            </a:extLst>
          </p:cNvPr>
          <p:cNvSpPr>
            <a:spLocks noChangeShapeType="1"/>
          </p:cNvSpPr>
          <p:nvPr/>
        </p:nvSpPr>
        <p:spPr bwMode="auto">
          <a:xfrm>
            <a:off x="21854947"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852" name="Line 707">
            <a:extLst>
              <a:ext uri="{FF2B5EF4-FFF2-40B4-BE49-F238E27FC236}">
                <a16:creationId xmlns:a16="http://schemas.microsoft.com/office/drawing/2014/main" id="{0888DFCB-4798-104D-90A6-EC28489B1E35}"/>
              </a:ext>
            </a:extLst>
          </p:cNvPr>
          <p:cNvSpPr>
            <a:spLocks noChangeShapeType="1"/>
          </p:cNvSpPr>
          <p:nvPr/>
        </p:nvSpPr>
        <p:spPr bwMode="auto">
          <a:xfrm>
            <a:off x="22162331" y="5013696"/>
            <a:ext cx="153692" cy="5491"/>
          </a:xfrm>
          <a:prstGeom prst="line">
            <a:avLst/>
          </a:prstGeom>
          <a:noFill/>
          <a:ln w="828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860" name="Freeform 715">
            <a:extLst>
              <a:ext uri="{FF2B5EF4-FFF2-40B4-BE49-F238E27FC236}">
                <a16:creationId xmlns:a16="http://schemas.microsoft.com/office/drawing/2014/main" id="{95C8C449-BD2E-C148-AE5E-D6098E51733E}"/>
              </a:ext>
            </a:extLst>
          </p:cNvPr>
          <p:cNvSpPr>
            <a:spLocks noChangeArrowheads="1"/>
          </p:cNvSpPr>
          <p:nvPr/>
        </p:nvSpPr>
        <p:spPr bwMode="auto">
          <a:xfrm>
            <a:off x="1330163" y="4091544"/>
            <a:ext cx="1690611" cy="1690611"/>
          </a:xfrm>
          <a:custGeom>
            <a:avLst/>
            <a:gdLst>
              <a:gd name="T0" fmla="*/ 2147483646 w 1356"/>
              <a:gd name="T1" fmla="*/ 2147483646 h 1356"/>
              <a:gd name="T2" fmla="*/ 2147483646 w 1356"/>
              <a:gd name="T3" fmla="*/ 2147483646 h 1356"/>
              <a:gd name="T4" fmla="*/ 2147483646 w 1356"/>
              <a:gd name="T5" fmla="*/ 2147483646 h 1356"/>
              <a:gd name="T6" fmla="*/ 0 w 1356"/>
              <a:gd name="T7" fmla="*/ 2147483646 h 1356"/>
              <a:gd name="T8" fmla="*/ 2147483646 w 1356"/>
              <a:gd name="T9" fmla="*/ 0 h 1356"/>
              <a:gd name="T10" fmla="*/ 2147483646 w 1356"/>
              <a:gd name="T11" fmla="*/ 2147483646 h 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6" h="1356">
                <a:moveTo>
                  <a:pt x="1355" y="674"/>
                </a:moveTo>
                <a:lnTo>
                  <a:pt x="1355" y="674"/>
                </a:lnTo>
                <a:cubicBezTo>
                  <a:pt x="1355" y="1049"/>
                  <a:pt x="1056" y="1355"/>
                  <a:pt x="681" y="1355"/>
                </a:cubicBezTo>
                <a:cubicBezTo>
                  <a:pt x="306" y="1355"/>
                  <a:pt x="0" y="1049"/>
                  <a:pt x="0" y="674"/>
                </a:cubicBezTo>
                <a:cubicBezTo>
                  <a:pt x="0" y="299"/>
                  <a:pt x="306" y="0"/>
                  <a:pt x="681" y="0"/>
                </a:cubicBezTo>
                <a:cubicBezTo>
                  <a:pt x="1056" y="0"/>
                  <a:pt x="1355" y="299"/>
                  <a:pt x="1355" y="674"/>
                </a:cubicBezTo>
              </a:path>
            </a:pathLst>
          </a:custGeom>
          <a:solidFill>
            <a:schemeClr val="accent1"/>
          </a:solidFill>
          <a:ln>
            <a:noFill/>
          </a:ln>
          <a:effectLst/>
        </p:spPr>
        <p:txBody>
          <a:bodyPr wrap="none" anchor="ctr"/>
          <a:lstStyle/>
          <a:p>
            <a:endParaRPr lang="es-MX"/>
          </a:p>
        </p:txBody>
      </p:sp>
      <p:sp>
        <p:nvSpPr>
          <p:cNvPr id="861" name="Freeform 716">
            <a:extLst>
              <a:ext uri="{FF2B5EF4-FFF2-40B4-BE49-F238E27FC236}">
                <a16:creationId xmlns:a16="http://schemas.microsoft.com/office/drawing/2014/main" id="{D625047C-AFCA-1B4C-9D8B-484480C63A76}"/>
              </a:ext>
            </a:extLst>
          </p:cNvPr>
          <p:cNvSpPr>
            <a:spLocks noChangeArrowheads="1"/>
          </p:cNvSpPr>
          <p:nvPr/>
        </p:nvSpPr>
        <p:spPr bwMode="auto">
          <a:xfrm>
            <a:off x="7051126" y="4173881"/>
            <a:ext cx="1690611" cy="1690611"/>
          </a:xfrm>
          <a:custGeom>
            <a:avLst/>
            <a:gdLst>
              <a:gd name="T0" fmla="*/ 2147483646 w 1356"/>
              <a:gd name="T1" fmla="*/ 2147483646 h 1356"/>
              <a:gd name="T2" fmla="*/ 2147483646 w 1356"/>
              <a:gd name="T3" fmla="*/ 2147483646 h 1356"/>
              <a:gd name="T4" fmla="*/ 2147483646 w 1356"/>
              <a:gd name="T5" fmla="*/ 2147483646 h 1356"/>
              <a:gd name="T6" fmla="*/ 0 w 1356"/>
              <a:gd name="T7" fmla="*/ 2147483646 h 1356"/>
              <a:gd name="T8" fmla="*/ 2147483646 w 1356"/>
              <a:gd name="T9" fmla="*/ 0 h 1356"/>
              <a:gd name="T10" fmla="*/ 2147483646 w 1356"/>
              <a:gd name="T11" fmla="*/ 2147483646 h 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6" h="1356">
                <a:moveTo>
                  <a:pt x="1355" y="674"/>
                </a:moveTo>
                <a:lnTo>
                  <a:pt x="1355" y="674"/>
                </a:lnTo>
                <a:cubicBezTo>
                  <a:pt x="1355" y="1049"/>
                  <a:pt x="1056" y="1355"/>
                  <a:pt x="681" y="1355"/>
                </a:cubicBezTo>
                <a:cubicBezTo>
                  <a:pt x="306" y="1355"/>
                  <a:pt x="0" y="1049"/>
                  <a:pt x="0" y="674"/>
                </a:cubicBezTo>
                <a:cubicBezTo>
                  <a:pt x="0" y="299"/>
                  <a:pt x="306" y="0"/>
                  <a:pt x="681" y="0"/>
                </a:cubicBezTo>
                <a:cubicBezTo>
                  <a:pt x="1056" y="0"/>
                  <a:pt x="1355" y="299"/>
                  <a:pt x="1355" y="674"/>
                </a:cubicBezTo>
              </a:path>
            </a:pathLst>
          </a:custGeom>
          <a:solidFill>
            <a:schemeClr val="accent2"/>
          </a:solidFill>
          <a:ln>
            <a:noFill/>
          </a:ln>
          <a:effectLst/>
        </p:spPr>
        <p:txBody>
          <a:bodyPr wrap="none" anchor="ctr"/>
          <a:lstStyle/>
          <a:p>
            <a:endParaRPr lang="es-MX"/>
          </a:p>
        </p:txBody>
      </p:sp>
      <p:sp>
        <p:nvSpPr>
          <p:cNvPr id="862" name="Freeform 717">
            <a:extLst>
              <a:ext uri="{FF2B5EF4-FFF2-40B4-BE49-F238E27FC236}">
                <a16:creationId xmlns:a16="http://schemas.microsoft.com/office/drawing/2014/main" id="{AFE15E85-2135-D34D-BB3D-B978F0CCA6DA}"/>
              </a:ext>
            </a:extLst>
          </p:cNvPr>
          <p:cNvSpPr>
            <a:spLocks noChangeArrowheads="1"/>
          </p:cNvSpPr>
          <p:nvPr/>
        </p:nvSpPr>
        <p:spPr bwMode="auto">
          <a:xfrm>
            <a:off x="1293168" y="10738720"/>
            <a:ext cx="1690611" cy="1690611"/>
          </a:xfrm>
          <a:custGeom>
            <a:avLst/>
            <a:gdLst>
              <a:gd name="T0" fmla="*/ 2147483646 w 1356"/>
              <a:gd name="T1" fmla="*/ 2147483646 h 1356"/>
              <a:gd name="T2" fmla="*/ 2147483646 w 1356"/>
              <a:gd name="T3" fmla="*/ 2147483646 h 1356"/>
              <a:gd name="T4" fmla="*/ 2147483646 w 1356"/>
              <a:gd name="T5" fmla="*/ 2147483646 h 1356"/>
              <a:gd name="T6" fmla="*/ 0 w 1356"/>
              <a:gd name="T7" fmla="*/ 2147483646 h 1356"/>
              <a:gd name="T8" fmla="*/ 2147483646 w 1356"/>
              <a:gd name="T9" fmla="*/ 0 h 1356"/>
              <a:gd name="T10" fmla="*/ 2147483646 w 1356"/>
              <a:gd name="T11" fmla="*/ 2147483646 h 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6" h="1356">
                <a:moveTo>
                  <a:pt x="1355" y="673"/>
                </a:moveTo>
                <a:lnTo>
                  <a:pt x="1355" y="673"/>
                </a:lnTo>
                <a:cubicBezTo>
                  <a:pt x="1355" y="1049"/>
                  <a:pt x="1056" y="1355"/>
                  <a:pt x="681" y="1355"/>
                </a:cubicBezTo>
                <a:cubicBezTo>
                  <a:pt x="306" y="1355"/>
                  <a:pt x="0" y="1049"/>
                  <a:pt x="0" y="673"/>
                </a:cubicBezTo>
                <a:cubicBezTo>
                  <a:pt x="0" y="298"/>
                  <a:pt x="306" y="0"/>
                  <a:pt x="681" y="0"/>
                </a:cubicBezTo>
                <a:cubicBezTo>
                  <a:pt x="1056" y="0"/>
                  <a:pt x="1355" y="298"/>
                  <a:pt x="1355" y="673"/>
                </a:cubicBezTo>
              </a:path>
            </a:pathLst>
          </a:custGeom>
          <a:solidFill>
            <a:schemeClr val="accent4"/>
          </a:solidFill>
          <a:ln>
            <a:noFill/>
          </a:ln>
          <a:effectLst/>
        </p:spPr>
        <p:txBody>
          <a:bodyPr wrap="none" anchor="ctr"/>
          <a:lstStyle/>
          <a:p>
            <a:endParaRPr lang="es-MX"/>
          </a:p>
        </p:txBody>
      </p:sp>
      <p:sp>
        <p:nvSpPr>
          <p:cNvPr id="863" name="Freeform 718">
            <a:extLst>
              <a:ext uri="{FF2B5EF4-FFF2-40B4-BE49-F238E27FC236}">
                <a16:creationId xmlns:a16="http://schemas.microsoft.com/office/drawing/2014/main" id="{09757D4B-5448-8F4F-9FAA-820F6CBD2159}"/>
              </a:ext>
            </a:extLst>
          </p:cNvPr>
          <p:cNvSpPr>
            <a:spLocks noChangeArrowheads="1"/>
          </p:cNvSpPr>
          <p:nvPr/>
        </p:nvSpPr>
        <p:spPr bwMode="auto">
          <a:xfrm>
            <a:off x="7051126" y="10738720"/>
            <a:ext cx="1690611" cy="1690611"/>
          </a:xfrm>
          <a:custGeom>
            <a:avLst/>
            <a:gdLst>
              <a:gd name="T0" fmla="*/ 2147483646 w 1356"/>
              <a:gd name="T1" fmla="*/ 2147483646 h 1356"/>
              <a:gd name="T2" fmla="*/ 2147483646 w 1356"/>
              <a:gd name="T3" fmla="*/ 2147483646 h 1356"/>
              <a:gd name="T4" fmla="*/ 2147483646 w 1356"/>
              <a:gd name="T5" fmla="*/ 2147483646 h 1356"/>
              <a:gd name="T6" fmla="*/ 0 w 1356"/>
              <a:gd name="T7" fmla="*/ 2147483646 h 1356"/>
              <a:gd name="T8" fmla="*/ 2147483646 w 1356"/>
              <a:gd name="T9" fmla="*/ 0 h 1356"/>
              <a:gd name="T10" fmla="*/ 2147483646 w 1356"/>
              <a:gd name="T11" fmla="*/ 2147483646 h 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6" h="1356">
                <a:moveTo>
                  <a:pt x="1355" y="673"/>
                </a:moveTo>
                <a:lnTo>
                  <a:pt x="1355" y="673"/>
                </a:lnTo>
                <a:cubicBezTo>
                  <a:pt x="1355" y="1049"/>
                  <a:pt x="1056" y="1355"/>
                  <a:pt x="681" y="1355"/>
                </a:cubicBezTo>
                <a:cubicBezTo>
                  <a:pt x="306" y="1355"/>
                  <a:pt x="0" y="1049"/>
                  <a:pt x="0" y="673"/>
                </a:cubicBezTo>
                <a:cubicBezTo>
                  <a:pt x="0" y="298"/>
                  <a:pt x="306" y="0"/>
                  <a:pt x="681" y="0"/>
                </a:cubicBezTo>
                <a:cubicBezTo>
                  <a:pt x="1056" y="0"/>
                  <a:pt x="1355" y="298"/>
                  <a:pt x="1355" y="673"/>
                </a:cubicBezTo>
              </a:path>
            </a:pathLst>
          </a:custGeom>
          <a:solidFill>
            <a:schemeClr val="accent3"/>
          </a:solidFill>
          <a:ln>
            <a:noFill/>
          </a:ln>
          <a:effectLst/>
        </p:spPr>
        <p:txBody>
          <a:bodyPr wrap="none" anchor="ctr"/>
          <a:lstStyle/>
          <a:p>
            <a:endParaRPr lang="es-MX"/>
          </a:p>
        </p:txBody>
      </p:sp>
      <p:sp>
        <p:nvSpPr>
          <p:cNvPr id="864" name="Freeform 719">
            <a:extLst>
              <a:ext uri="{FF2B5EF4-FFF2-40B4-BE49-F238E27FC236}">
                <a16:creationId xmlns:a16="http://schemas.microsoft.com/office/drawing/2014/main" id="{191CA8E9-400E-044C-B25D-F461B0E37D15}"/>
              </a:ext>
            </a:extLst>
          </p:cNvPr>
          <p:cNvSpPr>
            <a:spLocks noChangeArrowheads="1"/>
          </p:cNvSpPr>
          <p:nvPr/>
        </p:nvSpPr>
        <p:spPr bwMode="auto">
          <a:xfrm>
            <a:off x="15081526" y="4173881"/>
            <a:ext cx="1690611" cy="1690611"/>
          </a:xfrm>
          <a:custGeom>
            <a:avLst/>
            <a:gdLst>
              <a:gd name="T0" fmla="*/ 2147483646 w 1356"/>
              <a:gd name="T1" fmla="*/ 2147483646 h 1356"/>
              <a:gd name="T2" fmla="*/ 2147483646 w 1356"/>
              <a:gd name="T3" fmla="*/ 2147483646 h 1356"/>
              <a:gd name="T4" fmla="*/ 2147483646 w 1356"/>
              <a:gd name="T5" fmla="*/ 2147483646 h 1356"/>
              <a:gd name="T6" fmla="*/ 0 w 1356"/>
              <a:gd name="T7" fmla="*/ 2147483646 h 1356"/>
              <a:gd name="T8" fmla="*/ 2147483646 w 1356"/>
              <a:gd name="T9" fmla="*/ 0 h 1356"/>
              <a:gd name="T10" fmla="*/ 2147483646 w 1356"/>
              <a:gd name="T11" fmla="*/ 2147483646 h 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6" h="1356">
                <a:moveTo>
                  <a:pt x="1355" y="674"/>
                </a:moveTo>
                <a:lnTo>
                  <a:pt x="1355" y="674"/>
                </a:lnTo>
                <a:cubicBezTo>
                  <a:pt x="1355" y="1049"/>
                  <a:pt x="1049" y="1355"/>
                  <a:pt x="682" y="1355"/>
                </a:cubicBezTo>
                <a:cubicBezTo>
                  <a:pt x="306" y="1355"/>
                  <a:pt x="0" y="1049"/>
                  <a:pt x="0" y="674"/>
                </a:cubicBezTo>
                <a:cubicBezTo>
                  <a:pt x="0" y="299"/>
                  <a:pt x="306" y="0"/>
                  <a:pt x="682" y="0"/>
                </a:cubicBezTo>
                <a:cubicBezTo>
                  <a:pt x="1049" y="0"/>
                  <a:pt x="1355" y="299"/>
                  <a:pt x="1355" y="674"/>
                </a:cubicBezTo>
              </a:path>
            </a:pathLst>
          </a:custGeom>
          <a:solidFill>
            <a:schemeClr val="accent1"/>
          </a:solidFill>
          <a:ln>
            <a:noFill/>
          </a:ln>
          <a:effectLst/>
        </p:spPr>
        <p:txBody>
          <a:bodyPr wrap="none" anchor="ctr"/>
          <a:lstStyle/>
          <a:p>
            <a:endParaRPr lang="es-MX"/>
          </a:p>
        </p:txBody>
      </p:sp>
      <p:sp>
        <p:nvSpPr>
          <p:cNvPr id="865" name="Freeform 720">
            <a:extLst>
              <a:ext uri="{FF2B5EF4-FFF2-40B4-BE49-F238E27FC236}">
                <a16:creationId xmlns:a16="http://schemas.microsoft.com/office/drawing/2014/main" id="{3B019B5B-3606-4343-854F-664D0C01020D}"/>
              </a:ext>
            </a:extLst>
          </p:cNvPr>
          <p:cNvSpPr>
            <a:spLocks noChangeArrowheads="1"/>
          </p:cNvSpPr>
          <p:nvPr/>
        </p:nvSpPr>
        <p:spPr bwMode="auto">
          <a:xfrm>
            <a:off x="20839485" y="4173881"/>
            <a:ext cx="1690611" cy="1690611"/>
          </a:xfrm>
          <a:custGeom>
            <a:avLst/>
            <a:gdLst>
              <a:gd name="T0" fmla="*/ 2147483646 w 1356"/>
              <a:gd name="T1" fmla="*/ 2147483646 h 1356"/>
              <a:gd name="T2" fmla="*/ 2147483646 w 1356"/>
              <a:gd name="T3" fmla="*/ 2147483646 h 1356"/>
              <a:gd name="T4" fmla="*/ 2147483646 w 1356"/>
              <a:gd name="T5" fmla="*/ 2147483646 h 1356"/>
              <a:gd name="T6" fmla="*/ 0 w 1356"/>
              <a:gd name="T7" fmla="*/ 2147483646 h 1356"/>
              <a:gd name="T8" fmla="*/ 2147483646 w 1356"/>
              <a:gd name="T9" fmla="*/ 0 h 1356"/>
              <a:gd name="T10" fmla="*/ 2147483646 w 1356"/>
              <a:gd name="T11" fmla="*/ 2147483646 h 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6" h="1356">
                <a:moveTo>
                  <a:pt x="1355" y="674"/>
                </a:moveTo>
                <a:lnTo>
                  <a:pt x="1355" y="674"/>
                </a:lnTo>
                <a:cubicBezTo>
                  <a:pt x="1355" y="1049"/>
                  <a:pt x="1049" y="1355"/>
                  <a:pt x="674" y="1355"/>
                </a:cubicBezTo>
                <a:cubicBezTo>
                  <a:pt x="299" y="1355"/>
                  <a:pt x="0" y="1049"/>
                  <a:pt x="0" y="674"/>
                </a:cubicBezTo>
                <a:cubicBezTo>
                  <a:pt x="0" y="299"/>
                  <a:pt x="299" y="0"/>
                  <a:pt x="674" y="0"/>
                </a:cubicBezTo>
                <a:cubicBezTo>
                  <a:pt x="1049" y="0"/>
                  <a:pt x="1355" y="299"/>
                  <a:pt x="1355" y="674"/>
                </a:cubicBezTo>
              </a:path>
            </a:pathLst>
          </a:custGeom>
          <a:solidFill>
            <a:schemeClr val="accent2"/>
          </a:solidFill>
          <a:ln>
            <a:noFill/>
          </a:ln>
          <a:effectLst/>
        </p:spPr>
        <p:txBody>
          <a:bodyPr wrap="none" anchor="ctr"/>
          <a:lstStyle/>
          <a:p>
            <a:endParaRPr lang="es-MX"/>
          </a:p>
        </p:txBody>
      </p:sp>
      <p:sp>
        <p:nvSpPr>
          <p:cNvPr id="866" name="Freeform 721">
            <a:extLst>
              <a:ext uri="{FF2B5EF4-FFF2-40B4-BE49-F238E27FC236}">
                <a16:creationId xmlns:a16="http://schemas.microsoft.com/office/drawing/2014/main" id="{1566F3A1-D319-1D47-ABA3-9212441BB214}"/>
              </a:ext>
            </a:extLst>
          </p:cNvPr>
          <p:cNvSpPr>
            <a:spLocks noChangeArrowheads="1"/>
          </p:cNvSpPr>
          <p:nvPr/>
        </p:nvSpPr>
        <p:spPr bwMode="auto">
          <a:xfrm>
            <a:off x="15081526" y="10738720"/>
            <a:ext cx="1690611" cy="1690611"/>
          </a:xfrm>
          <a:custGeom>
            <a:avLst/>
            <a:gdLst>
              <a:gd name="T0" fmla="*/ 2147483646 w 1356"/>
              <a:gd name="T1" fmla="*/ 2147483646 h 1356"/>
              <a:gd name="T2" fmla="*/ 2147483646 w 1356"/>
              <a:gd name="T3" fmla="*/ 2147483646 h 1356"/>
              <a:gd name="T4" fmla="*/ 2147483646 w 1356"/>
              <a:gd name="T5" fmla="*/ 2147483646 h 1356"/>
              <a:gd name="T6" fmla="*/ 0 w 1356"/>
              <a:gd name="T7" fmla="*/ 2147483646 h 1356"/>
              <a:gd name="T8" fmla="*/ 2147483646 w 1356"/>
              <a:gd name="T9" fmla="*/ 0 h 1356"/>
              <a:gd name="T10" fmla="*/ 2147483646 w 1356"/>
              <a:gd name="T11" fmla="*/ 2147483646 h 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6" h="1356">
                <a:moveTo>
                  <a:pt x="1355" y="673"/>
                </a:moveTo>
                <a:lnTo>
                  <a:pt x="1355" y="673"/>
                </a:lnTo>
                <a:cubicBezTo>
                  <a:pt x="1355" y="1049"/>
                  <a:pt x="1049" y="1355"/>
                  <a:pt x="682" y="1355"/>
                </a:cubicBezTo>
                <a:cubicBezTo>
                  <a:pt x="306" y="1355"/>
                  <a:pt x="0" y="1049"/>
                  <a:pt x="0" y="673"/>
                </a:cubicBezTo>
                <a:cubicBezTo>
                  <a:pt x="0" y="298"/>
                  <a:pt x="306" y="0"/>
                  <a:pt x="682" y="0"/>
                </a:cubicBezTo>
                <a:cubicBezTo>
                  <a:pt x="1049" y="0"/>
                  <a:pt x="1355" y="298"/>
                  <a:pt x="1355" y="673"/>
                </a:cubicBezTo>
              </a:path>
            </a:pathLst>
          </a:custGeom>
          <a:solidFill>
            <a:schemeClr val="accent3"/>
          </a:solidFill>
          <a:ln>
            <a:noFill/>
          </a:ln>
          <a:effectLst/>
        </p:spPr>
        <p:txBody>
          <a:bodyPr wrap="none" anchor="ctr"/>
          <a:lstStyle/>
          <a:p>
            <a:endParaRPr lang="es-MX"/>
          </a:p>
        </p:txBody>
      </p:sp>
      <p:sp>
        <p:nvSpPr>
          <p:cNvPr id="867" name="Freeform 722">
            <a:extLst>
              <a:ext uri="{FF2B5EF4-FFF2-40B4-BE49-F238E27FC236}">
                <a16:creationId xmlns:a16="http://schemas.microsoft.com/office/drawing/2014/main" id="{7E7039A4-0F8E-864C-A17E-AB34154C4A9D}"/>
              </a:ext>
            </a:extLst>
          </p:cNvPr>
          <p:cNvSpPr>
            <a:spLocks noChangeArrowheads="1"/>
          </p:cNvSpPr>
          <p:nvPr/>
        </p:nvSpPr>
        <p:spPr bwMode="auto">
          <a:xfrm>
            <a:off x="20839485" y="10738720"/>
            <a:ext cx="1690611" cy="1690611"/>
          </a:xfrm>
          <a:custGeom>
            <a:avLst/>
            <a:gdLst>
              <a:gd name="T0" fmla="*/ 2147483646 w 1356"/>
              <a:gd name="T1" fmla="*/ 2147483646 h 1356"/>
              <a:gd name="T2" fmla="*/ 2147483646 w 1356"/>
              <a:gd name="T3" fmla="*/ 2147483646 h 1356"/>
              <a:gd name="T4" fmla="*/ 2147483646 w 1356"/>
              <a:gd name="T5" fmla="*/ 2147483646 h 1356"/>
              <a:gd name="T6" fmla="*/ 0 w 1356"/>
              <a:gd name="T7" fmla="*/ 2147483646 h 1356"/>
              <a:gd name="T8" fmla="*/ 2147483646 w 1356"/>
              <a:gd name="T9" fmla="*/ 0 h 1356"/>
              <a:gd name="T10" fmla="*/ 2147483646 w 1356"/>
              <a:gd name="T11" fmla="*/ 2147483646 h 1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6" h="1356">
                <a:moveTo>
                  <a:pt x="1355" y="673"/>
                </a:moveTo>
                <a:lnTo>
                  <a:pt x="1355" y="673"/>
                </a:lnTo>
                <a:cubicBezTo>
                  <a:pt x="1355" y="1049"/>
                  <a:pt x="1049" y="1355"/>
                  <a:pt x="674" y="1355"/>
                </a:cubicBezTo>
                <a:cubicBezTo>
                  <a:pt x="299" y="1355"/>
                  <a:pt x="0" y="1049"/>
                  <a:pt x="0" y="673"/>
                </a:cubicBezTo>
                <a:cubicBezTo>
                  <a:pt x="0" y="298"/>
                  <a:pt x="299" y="0"/>
                  <a:pt x="674" y="0"/>
                </a:cubicBezTo>
                <a:cubicBezTo>
                  <a:pt x="1049" y="0"/>
                  <a:pt x="1355" y="298"/>
                  <a:pt x="1355" y="673"/>
                </a:cubicBezTo>
              </a:path>
            </a:pathLst>
          </a:custGeom>
          <a:solidFill>
            <a:schemeClr val="accent4"/>
          </a:solidFill>
          <a:ln>
            <a:noFill/>
          </a:ln>
          <a:effectLst/>
        </p:spPr>
        <p:txBody>
          <a:bodyPr wrap="none" anchor="ctr"/>
          <a:lstStyle/>
          <a:p>
            <a:endParaRPr lang="es-MX"/>
          </a:p>
        </p:txBody>
      </p:sp>
      <p:sp>
        <p:nvSpPr>
          <p:cNvPr id="868" name="Freeform 723">
            <a:extLst>
              <a:ext uri="{FF2B5EF4-FFF2-40B4-BE49-F238E27FC236}">
                <a16:creationId xmlns:a16="http://schemas.microsoft.com/office/drawing/2014/main" id="{6E25B908-7B76-6444-994B-474AE1FC1669}"/>
              </a:ext>
            </a:extLst>
          </p:cNvPr>
          <p:cNvSpPr>
            <a:spLocks noChangeArrowheads="1"/>
          </p:cNvSpPr>
          <p:nvPr/>
        </p:nvSpPr>
        <p:spPr bwMode="auto">
          <a:xfrm>
            <a:off x="15597492" y="11128437"/>
            <a:ext cx="658680" cy="905686"/>
          </a:xfrm>
          <a:custGeom>
            <a:avLst/>
            <a:gdLst>
              <a:gd name="T0" fmla="*/ 2147483646 w 529"/>
              <a:gd name="T1" fmla="*/ 2147483646 h 728"/>
              <a:gd name="T2" fmla="*/ 2147483646 w 529"/>
              <a:gd name="T3" fmla="*/ 2147483646 h 728"/>
              <a:gd name="T4" fmla="*/ 1074153156 w 529"/>
              <a:gd name="T5" fmla="*/ 2147483646 h 728"/>
              <a:gd name="T6" fmla="*/ 0 w 529"/>
              <a:gd name="T7" fmla="*/ 2147483646 h 728"/>
              <a:gd name="T8" fmla="*/ 0 w 529"/>
              <a:gd name="T9" fmla="*/ 1024802201 h 728"/>
              <a:gd name="T10" fmla="*/ 1074153156 w 529"/>
              <a:gd name="T11" fmla="*/ 0 h 728"/>
              <a:gd name="T12" fmla="*/ 2147483646 w 529"/>
              <a:gd name="T13" fmla="*/ 0 h 728"/>
              <a:gd name="T14" fmla="*/ 2147483646 w 529"/>
              <a:gd name="T15" fmla="*/ 1024802201 h 728"/>
              <a:gd name="T16" fmla="*/ 2147483646 w 529"/>
              <a:gd name="T17" fmla="*/ 2147483646 h 728"/>
              <a:gd name="T18" fmla="*/ 2147483646 w 529"/>
              <a:gd name="T19" fmla="*/ 2147483646 h 728"/>
              <a:gd name="T20" fmla="*/ 1400951044 w 529"/>
              <a:gd name="T21" fmla="*/ 2147483646 h 728"/>
              <a:gd name="T22" fmla="*/ 1400951044 w 529"/>
              <a:gd name="T23" fmla="*/ 2147483646 h 728"/>
              <a:gd name="T24" fmla="*/ 2147483646 w 529"/>
              <a:gd name="T25" fmla="*/ 2147483646 h 728"/>
              <a:gd name="T26" fmla="*/ 2147483646 w 529"/>
              <a:gd name="T27" fmla="*/ 1397387058 h 728"/>
              <a:gd name="T28" fmla="*/ 1400951044 w 529"/>
              <a:gd name="T29" fmla="*/ 1397387058 h 728"/>
              <a:gd name="T30" fmla="*/ 1400951044 w 529"/>
              <a:gd name="T31" fmla="*/ 2147483646 h 7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29" h="728">
                <a:moveTo>
                  <a:pt x="505" y="727"/>
                </a:moveTo>
                <a:lnTo>
                  <a:pt x="505" y="727"/>
                </a:lnTo>
                <a:cubicBezTo>
                  <a:pt x="23" y="727"/>
                  <a:pt x="23" y="727"/>
                  <a:pt x="23" y="727"/>
                </a:cubicBezTo>
                <a:cubicBezTo>
                  <a:pt x="15" y="727"/>
                  <a:pt x="0" y="712"/>
                  <a:pt x="0" y="704"/>
                </a:cubicBezTo>
                <a:cubicBezTo>
                  <a:pt x="0" y="22"/>
                  <a:pt x="0" y="22"/>
                  <a:pt x="0" y="22"/>
                </a:cubicBezTo>
                <a:cubicBezTo>
                  <a:pt x="0" y="7"/>
                  <a:pt x="15" y="0"/>
                  <a:pt x="23" y="0"/>
                </a:cubicBezTo>
                <a:cubicBezTo>
                  <a:pt x="505" y="0"/>
                  <a:pt x="505" y="0"/>
                  <a:pt x="505" y="0"/>
                </a:cubicBezTo>
                <a:cubicBezTo>
                  <a:pt x="520" y="0"/>
                  <a:pt x="528" y="7"/>
                  <a:pt x="528" y="22"/>
                </a:cubicBezTo>
                <a:cubicBezTo>
                  <a:pt x="528" y="704"/>
                  <a:pt x="528" y="704"/>
                  <a:pt x="528" y="704"/>
                </a:cubicBezTo>
                <a:cubicBezTo>
                  <a:pt x="528" y="712"/>
                  <a:pt x="520" y="727"/>
                  <a:pt x="505" y="727"/>
                </a:cubicBezTo>
                <a:close/>
                <a:moveTo>
                  <a:pt x="30" y="696"/>
                </a:moveTo>
                <a:lnTo>
                  <a:pt x="30" y="696"/>
                </a:lnTo>
                <a:cubicBezTo>
                  <a:pt x="497" y="696"/>
                  <a:pt x="497" y="696"/>
                  <a:pt x="497" y="696"/>
                </a:cubicBezTo>
                <a:cubicBezTo>
                  <a:pt x="497" y="30"/>
                  <a:pt x="497" y="30"/>
                  <a:pt x="497" y="30"/>
                </a:cubicBezTo>
                <a:cubicBezTo>
                  <a:pt x="30" y="30"/>
                  <a:pt x="30" y="30"/>
                  <a:pt x="30" y="30"/>
                </a:cubicBezTo>
                <a:lnTo>
                  <a:pt x="30" y="696"/>
                </a:lnTo>
                <a:close/>
              </a:path>
            </a:pathLst>
          </a:custGeom>
          <a:solidFill>
            <a:schemeClr val="bg2"/>
          </a:solidFill>
          <a:ln>
            <a:noFill/>
          </a:ln>
          <a:effectLst/>
        </p:spPr>
        <p:txBody>
          <a:bodyPr wrap="none" anchor="ctr"/>
          <a:lstStyle/>
          <a:p>
            <a:endParaRPr lang="es-MX"/>
          </a:p>
        </p:txBody>
      </p:sp>
      <p:sp>
        <p:nvSpPr>
          <p:cNvPr id="869" name="Freeform 724">
            <a:extLst>
              <a:ext uri="{FF2B5EF4-FFF2-40B4-BE49-F238E27FC236}">
                <a16:creationId xmlns:a16="http://schemas.microsoft.com/office/drawing/2014/main" id="{01457DC2-4826-D340-9F8E-B93ABEB034E2}"/>
              </a:ext>
            </a:extLst>
          </p:cNvPr>
          <p:cNvSpPr>
            <a:spLocks noChangeArrowheads="1"/>
          </p:cNvSpPr>
          <p:nvPr/>
        </p:nvSpPr>
        <p:spPr bwMode="auto">
          <a:xfrm>
            <a:off x="15998190" y="11880431"/>
            <a:ext cx="38421" cy="38421"/>
          </a:xfrm>
          <a:custGeom>
            <a:avLst/>
            <a:gdLst>
              <a:gd name="T0" fmla="*/ 669956717 w 32"/>
              <a:gd name="T1" fmla="*/ 1298071199 h 32"/>
              <a:gd name="T2" fmla="*/ 669956717 w 32"/>
              <a:gd name="T3" fmla="*/ 1298071199 h 32"/>
              <a:gd name="T4" fmla="*/ 669956717 w 32"/>
              <a:gd name="T5" fmla="*/ 1298071199 h 32"/>
              <a:gd name="T6" fmla="*/ 0 w 32"/>
              <a:gd name="T7" fmla="*/ 669956717 h 32"/>
              <a:gd name="T8" fmla="*/ 669956717 w 32"/>
              <a:gd name="T9" fmla="*/ 0 h 32"/>
              <a:gd name="T10" fmla="*/ 669956717 w 32"/>
              <a:gd name="T11" fmla="*/ 0 h 32"/>
              <a:gd name="T12" fmla="*/ 1298071199 w 32"/>
              <a:gd name="T13" fmla="*/ 669956717 h 32"/>
              <a:gd name="T14" fmla="*/ 669956717 w 32"/>
              <a:gd name="T15" fmla="*/ 1298071199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32">
                <a:moveTo>
                  <a:pt x="16" y="31"/>
                </a:moveTo>
                <a:lnTo>
                  <a:pt x="16" y="31"/>
                </a:lnTo>
                <a:cubicBezTo>
                  <a:pt x="8" y="31"/>
                  <a:pt x="0" y="23"/>
                  <a:pt x="0" y="16"/>
                </a:cubicBezTo>
                <a:cubicBezTo>
                  <a:pt x="0" y="8"/>
                  <a:pt x="8" y="0"/>
                  <a:pt x="16" y="0"/>
                </a:cubicBezTo>
                <a:cubicBezTo>
                  <a:pt x="23" y="0"/>
                  <a:pt x="31" y="8"/>
                  <a:pt x="31" y="16"/>
                </a:cubicBezTo>
                <a:cubicBezTo>
                  <a:pt x="31" y="23"/>
                  <a:pt x="23" y="31"/>
                  <a:pt x="16" y="31"/>
                </a:cubicBezTo>
              </a:path>
            </a:pathLst>
          </a:custGeom>
          <a:solidFill>
            <a:schemeClr val="bg2"/>
          </a:solidFill>
          <a:ln>
            <a:noFill/>
          </a:ln>
          <a:effectLst/>
        </p:spPr>
        <p:txBody>
          <a:bodyPr wrap="none" anchor="ctr"/>
          <a:lstStyle/>
          <a:p>
            <a:endParaRPr lang="es-MX"/>
          </a:p>
        </p:txBody>
      </p:sp>
      <p:sp>
        <p:nvSpPr>
          <p:cNvPr id="870" name="Freeform 725">
            <a:extLst>
              <a:ext uri="{FF2B5EF4-FFF2-40B4-BE49-F238E27FC236}">
                <a16:creationId xmlns:a16="http://schemas.microsoft.com/office/drawing/2014/main" id="{0044C86C-7945-7F41-A60E-8FEEF1CDE09C}"/>
              </a:ext>
            </a:extLst>
          </p:cNvPr>
          <p:cNvSpPr>
            <a:spLocks noChangeArrowheads="1"/>
          </p:cNvSpPr>
          <p:nvPr/>
        </p:nvSpPr>
        <p:spPr bwMode="auto">
          <a:xfrm>
            <a:off x="16047589" y="11880431"/>
            <a:ext cx="38425" cy="38421"/>
          </a:xfrm>
          <a:custGeom>
            <a:avLst/>
            <a:gdLst>
              <a:gd name="T0" fmla="*/ 691002038 w 31"/>
              <a:gd name="T1" fmla="*/ 1298071199 h 32"/>
              <a:gd name="T2" fmla="*/ 691002038 w 31"/>
              <a:gd name="T3" fmla="*/ 1298071199 h 32"/>
              <a:gd name="T4" fmla="*/ 691002038 w 31"/>
              <a:gd name="T5" fmla="*/ 1298071199 h 32"/>
              <a:gd name="T6" fmla="*/ 0 w 31"/>
              <a:gd name="T7" fmla="*/ 669956717 h 32"/>
              <a:gd name="T8" fmla="*/ 691002038 w 31"/>
              <a:gd name="T9" fmla="*/ 0 h 32"/>
              <a:gd name="T10" fmla="*/ 691002038 w 31"/>
              <a:gd name="T11" fmla="*/ 0 h 32"/>
              <a:gd name="T12" fmla="*/ 1382132414 w 31"/>
              <a:gd name="T13" fmla="*/ 669956717 h 32"/>
              <a:gd name="T14" fmla="*/ 691002038 w 31"/>
              <a:gd name="T15" fmla="*/ 1298071199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 h="32">
                <a:moveTo>
                  <a:pt x="15" y="31"/>
                </a:moveTo>
                <a:lnTo>
                  <a:pt x="15" y="31"/>
                </a:lnTo>
                <a:cubicBezTo>
                  <a:pt x="7" y="31"/>
                  <a:pt x="0" y="23"/>
                  <a:pt x="0" y="16"/>
                </a:cubicBezTo>
                <a:cubicBezTo>
                  <a:pt x="0" y="8"/>
                  <a:pt x="7" y="0"/>
                  <a:pt x="15" y="0"/>
                </a:cubicBezTo>
                <a:cubicBezTo>
                  <a:pt x="22" y="0"/>
                  <a:pt x="30" y="8"/>
                  <a:pt x="30" y="16"/>
                </a:cubicBezTo>
                <a:cubicBezTo>
                  <a:pt x="30" y="23"/>
                  <a:pt x="22" y="31"/>
                  <a:pt x="15" y="31"/>
                </a:cubicBezTo>
              </a:path>
            </a:pathLst>
          </a:custGeom>
          <a:solidFill>
            <a:schemeClr val="bg2"/>
          </a:solidFill>
          <a:ln>
            <a:noFill/>
          </a:ln>
          <a:effectLst/>
        </p:spPr>
        <p:txBody>
          <a:bodyPr wrap="none" anchor="ctr"/>
          <a:lstStyle/>
          <a:p>
            <a:endParaRPr lang="es-MX"/>
          </a:p>
        </p:txBody>
      </p:sp>
      <p:sp>
        <p:nvSpPr>
          <p:cNvPr id="871" name="Freeform 726">
            <a:extLst>
              <a:ext uri="{FF2B5EF4-FFF2-40B4-BE49-F238E27FC236}">
                <a16:creationId xmlns:a16="http://schemas.microsoft.com/office/drawing/2014/main" id="{BE675576-93EF-7B40-BAB8-2338B1FC2BFB}"/>
              </a:ext>
            </a:extLst>
          </p:cNvPr>
          <p:cNvSpPr>
            <a:spLocks noChangeArrowheads="1"/>
          </p:cNvSpPr>
          <p:nvPr/>
        </p:nvSpPr>
        <p:spPr bwMode="auto">
          <a:xfrm>
            <a:off x="16091501" y="11880431"/>
            <a:ext cx="38425" cy="38421"/>
          </a:xfrm>
          <a:custGeom>
            <a:avLst/>
            <a:gdLst>
              <a:gd name="T0" fmla="*/ 691002038 w 31"/>
              <a:gd name="T1" fmla="*/ 1298071199 h 32"/>
              <a:gd name="T2" fmla="*/ 691002038 w 31"/>
              <a:gd name="T3" fmla="*/ 1298071199 h 32"/>
              <a:gd name="T4" fmla="*/ 691002038 w 31"/>
              <a:gd name="T5" fmla="*/ 1298071199 h 32"/>
              <a:gd name="T6" fmla="*/ 0 w 31"/>
              <a:gd name="T7" fmla="*/ 669956717 h 32"/>
              <a:gd name="T8" fmla="*/ 691002038 w 31"/>
              <a:gd name="T9" fmla="*/ 0 h 32"/>
              <a:gd name="T10" fmla="*/ 691002038 w 31"/>
              <a:gd name="T11" fmla="*/ 0 h 32"/>
              <a:gd name="T12" fmla="*/ 1382132414 w 31"/>
              <a:gd name="T13" fmla="*/ 669956717 h 32"/>
              <a:gd name="T14" fmla="*/ 691002038 w 31"/>
              <a:gd name="T15" fmla="*/ 1298071199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1" h="32">
                <a:moveTo>
                  <a:pt x="15" y="31"/>
                </a:moveTo>
                <a:lnTo>
                  <a:pt x="15" y="31"/>
                </a:lnTo>
                <a:cubicBezTo>
                  <a:pt x="7" y="31"/>
                  <a:pt x="0" y="23"/>
                  <a:pt x="0" y="16"/>
                </a:cubicBezTo>
                <a:cubicBezTo>
                  <a:pt x="0" y="8"/>
                  <a:pt x="7" y="0"/>
                  <a:pt x="15" y="0"/>
                </a:cubicBezTo>
                <a:cubicBezTo>
                  <a:pt x="23" y="0"/>
                  <a:pt x="30" y="8"/>
                  <a:pt x="30" y="16"/>
                </a:cubicBezTo>
                <a:cubicBezTo>
                  <a:pt x="30" y="23"/>
                  <a:pt x="23" y="31"/>
                  <a:pt x="15" y="31"/>
                </a:cubicBezTo>
              </a:path>
            </a:pathLst>
          </a:custGeom>
          <a:solidFill>
            <a:schemeClr val="bg2"/>
          </a:solidFill>
          <a:ln>
            <a:noFill/>
          </a:ln>
          <a:effectLst/>
        </p:spPr>
        <p:txBody>
          <a:bodyPr wrap="none" anchor="ctr"/>
          <a:lstStyle/>
          <a:p>
            <a:endParaRPr lang="es-MX"/>
          </a:p>
        </p:txBody>
      </p:sp>
      <p:sp>
        <p:nvSpPr>
          <p:cNvPr id="872" name="Freeform 727">
            <a:extLst>
              <a:ext uri="{FF2B5EF4-FFF2-40B4-BE49-F238E27FC236}">
                <a16:creationId xmlns:a16="http://schemas.microsoft.com/office/drawing/2014/main" id="{DE24A7BF-0202-CF49-967B-078EFF057714}"/>
              </a:ext>
            </a:extLst>
          </p:cNvPr>
          <p:cNvSpPr>
            <a:spLocks noChangeArrowheads="1"/>
          </p:cNvSpPr>
          <p:nvPr/>
        </p:nvSpPr>
        <p:spPr bwMode="auto">
          <a:xfrm>
            <a:off x="15729227" y="11232730"/>
            <a:ext cx="208582" cy="49399"/>
          </a:xfrm>
          <a:custGeom>
            <a:avLst/>
            <a:gdLst>
              <a:gd name="T0" fmla="*/ 2147483646 w 169"/>
              <a:gd name="T1" fmla="*/ 1868199625 h 39"/>
              <a:gd name="T2" fmla="*/ 2147483646 w 169"/>
              <a:gd name="T3" fmla="*/ 1868199625 h 39"/>
              <a:gd name="T4" fmla="*/ 2092157739 w 169"/>
              <a:gd name="T5" fmla="*/ 1868199625 h 39"/>
              <a:gd name="T6" fmla="*/ 1364489390 w 169"/>
              <a:gd name="T7" fmla="*/ 1130770258 h 39"/>
              <a:gd name="T8" fmla="*/ 682181158 w 169"/>
              <a:gd name="T9" fmla="*/ 1868199625 h 39"/>
              <a:gd name="T10" fmla="*/ 0 w 169"/>
              <a:gd name="T11" fmla="*/ 1868199625 h 39"/>
              <a:gd name="T12" fmla="*/ 0 w 169"/>
              <a:gd name="T13" fmla="*/ 1130770258 h 39"/>
              <a:gd name="T14" fmla="*/ 1046078691 w 169"/>
              <a:gd name="T15" fmla="*/ 393340526 h 39"/>
              <a:gd name="T16" fmla="*/ 1728259849 w 169"/>
              <a:gd name="T17" fmla="*/ 393340526 h 39"/>
              <a:gd name="T18" fmla="*/ 2147483646 w 169"/>
              <a:gd name="T19" fmla="*/ 737429733 h 39"/>
              <a:gd name="T20" fmla="*/ 2147483646 w 169"/>
              <a:gd name="T21" fmla="*/ 393340526 h 39"/>
              <a:gd name="T22" fmla="*/ 2147483646 w 169"/>
              <a:gd name="T23" fmla="*/ 0 h 39"/>
              <a:gd name="T24" fmla="*/ 2147483646 w 169"/>
              <a:gd name="T25" fmla="*/ 737429733 h 39"/>
              <a:gd name="T26" fmla="*/ 2147483646 w 169"/>
              <a:gd name="T27" fmla="*/ 393340526 h 39"/>
              <a:gd name="T28" fmla="*/ 2147483646 w 169"/>
              <a:gd name="T29" fmla="*/ 0 h 39"/>
              <a:gd name="T30" fmla="*/ 2147483646 w 169"/>
              <a:gd name="T31" fmla="*/ 737429733 h 39"/>
              <a:gd name="T32" fmla="*/ 2147483646 w 169"/>
              <a:gd name="T33" fmla="*/ 393340526 h 39"/>
              <a:gd name="T34" fmla="*/ 2147483646 w 169"/>
              <a:gd name="T35" fmla="*/ 393340526 h 39"/>
              <a:gd name="T36" fmla="*/ 2147483646 w 169"/>
              <a:gd name="T37" fmla="*/ 737429733 h 39"/>
              <a:gd name="T38" fmla="*/ 2147483646 w 169"/>
              <a:gd name="T39" fmla="*/ 1868199625 h 39"/>
              <a:gd name="T40" fmla="*/ 2147483646 w 169"/>
              <a:gd name="T41" fmla="*/ 1868199625 h 39"/>
              <a:gd name="T42" fmla="*/ 2147483646 w 169"/>
              <a:gd name="T43" fmla="*/ 1130770258 h 39"/>
              <a:gd name="T44" fmla="*/ 2147483646 w 169"/>
              <a:gd name="T45" fmla="*/ 1868199625 h 39"/>
              <a:gd name="T46" fmla="*/ 2147483646 w 169"/>
              <a:gd name="T47" fmla="*/ 1868199625 h 39"/>
              <a:gd name="T48" fmla="*/ 2147483646 w 169"/>
              <a:gd name="T49" fmla="*/ 1130770258 h 39"/>
              <a:gd name="T50" fmla="*/ 2147483646 w 169"/>
              <a:gd name="T51" fmla="*/ 1868199625 h 39"/>
              <a:gd name="T52" fmla="*/ 2147483646 w 169"/>
              <a:gd name="T53" fmla="*/ 1868199625 h 3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9" h="39">
                <a:moveTo>
                  <a:pt x="53" y="38"/>
                </a:moveTo>
                <a:lnTo>
                  <a:pt x="53" y="38"/>
                </a:lnTo>
                <a:cubicBezTo>
                  <a:pt x="46" y="38"/>
                  <a:pt x="46" y="38"/>
                  <a:pt x="46" y="38"/>
                </a:cubicBezTo>
                <a:cubicBezTo>
                  <a:pt x="30" y="23"/>
                  <a:pt x="30" y="23"/>
                  <a:pt x="30" y="23"/>
                </a:cubicBezTo>
                <a:cubicBezTo>
                  <a:pt x="15" y="38"/>
                  <a:pt x="15" y="38"/>
                  <a:pt x="15" y="38"/>
                </a:cubicBezTo>
                <a:cubicBezTo>
                  <a:pt x="15" y="38"/>
                  <a:pt x="8" y="38"/>
                  <a:pt x="0" y="38"/>
                </a:cubicBezTo>
                <a:cubicBezTo>
                  <a:pt x="0" y="30"/>
                  <a:pt x="0" y="30"/>
                  <a:pt x="0" y="23"/>
                </a:cubicBezTo>
                <a:cubicBezTo>
                  <a:pt x="23" y="8"/>
                  <a:pt x="23" y="8"/>
                  <a:pt x="23" y="8"/>
                </a:cubicBezTo>
                <a:cubicBezTo>
                  <a:pt x="30" y="0"/>
                  <a:pt x="30" y="0"/>
                  <a:pt x="38" y="8"/>
                </a:cubicBezTo>
                <a:cubicBezTo>
                  <a:pt x="53" y="15"/>
                  <a:pt x="53" y="15"/>
                  <a:pt x="53" y="15"/>
                </a:cubicBezTo>
                <a:cubicBezTo>
                  <a:pt x="69" y="8"/>
                  <a:pt x="69" y="8"/>
                  <a:pt x="69" y="8"/>
                </a:cubicBezTo>
                <a:cubicBezTo>
                  <a:pt x="69" y="0"/>
                  <a:pt x="76" y="0"/>
                  <a:pt x="76" y="0"/>
                </a:cubicBezTo>
                <a:cubicBezTo>
                  <a:pt x="92" y="15"/>
                  <a:pt x="92" y="15"/>
                  <a:pt x="92" y="15"/>
                </a:cubicBezTo>
                <a:cubicBezTo>
                  <a:pt x="107" y="8"/>
                  <a:pt x="107" y="8"/>
                  <a:pt x="107" y="8"/>
                </a:cubicBezTo>
                <a:cubicBezTo>
                  <a:pt x="115" y="0"/>
                  <a:pt x="115" y="0"/>
                  <a:pt x="122" y="0"/>
                </a:cubicBezTo>
                <a:cubicBezTo>
                  <a:pt x="138" y="15"/>
                  <a:pt x="138" y="15"/>
                  <a:pt x="138" y="15"/>
                </a:cubicBezTo>
                <a:cubicBezTo>
                  <a:pt x="153" y="8"/>
                  <a:pt x="153" y="8"/>
                  <a:pt x="153" y="8"/>
                </a:cubicBezTo>
                <a:cubicBezTo>
                  <a:pt x="153" y="0"/>
                  <a:pt x="161" y="0"/>
                  <a:pt x="161" y="8"/>
                </a:cubicBezTo>
                <a:cubicBezTo>
                  <a:pt x="168" y="8"/>
                  <a:pt x="168" y="15"/>
                  <a:pt x="161" y="15"/>
                </a:cubicBezTo>
                <a:cubicBezTo>
                  <a:pt x="145" y="38"/>
                  <a:pt x="145" y="38"/>
                  <a:pt x="145" y="38"/>
                </a:cubicBezTo>
                <a:cubicBezTo>
                  <a:pt x="138" y="38"/>
                  <a:pt x="130" y="38"/>
                  <a:pt x="130" y="38"/>
                </a:cubicBezTo>
                <a:cubicBezTo>
                  <a:pt x="115" y="23"/>
                  <a:pt x="115" y="23"/>
                  <a:pt x="115" y="23"/>
                </a:cubicBezTo>
                <a:cubicBezTo>
                  <a:pt x="99" y="38"/>
                  <a:pt x="99" y="38"/>
                  <a:pt x="99" y="38"/>
                </a:cubicBezTo>
                <a:cubicBezTo>
                  <a:pt x="99" y="38"/>
                  <a:pt x="92" y="38"/>
                  <a:pt x="84" y="38"/>
                </a:cubicBezTo>
                <a:cubicBezTo>
                  <a:pt x="76" y="23"/>
                  <a:pt x="76" y="23"/>
                  <a:pt x="76" y="23"/>
                </a:cubicBezTo>
                <a:cubicBezTo>
                  <a:pt x="61" y="38"/>
                  <a:pt x="61" y="38"/>
                  <a:pt x="61" y="38"/>
                </a:cubicBezTo>
                <a:cubicBezTo>
                  <a:pt x="53" y="38"/>
                  <a:pt x="53" y="38"/>
                  <a:pt x="53" y="38"/>
                </a:cubicBezTo>
              </a:path>
            </a:pathLst>
          </a:custGeom>
          <a:solidFill>
            <a:schemeClr val="bg2"/>
          </a:solidFill>
          <a:ln>
            <a:noFill/>
          </a:ln>
          <a:effectLst/>
        </p:spPr>
        <p:txBody>
          <a:bodyPr wrap="none" anchor="ctr"/>
          <a:lstStyle/>
          <a:p>
            <a:endParaRPr lang="es-MX"/>
          </a:p>
        </p:txBody>
      </p:sp>
      <p:sp>
        <p:nvSpPr>
          <p:cNvPr id="873" name="Freeform 728">
            <a:extLst>
              <a:ext uri="{FF2B5EF4-FFF2-40B4-BE49-F238E27FC236}">
                <a16:creationId xmlns:a16="http://schemas.microsoft.com/office/drawing/2014/main" id="{2A6CF5CA-14F0-8347-B628-8EFE1654D8C0}"/>
              </a:ext>
            </a:extLst>
          </p:cNvPr>
          <p:cNvSpPr>
            <a:spLocks noChangeArrowheads="1"/>
          </p:cNvSpPr>
          <p:nvPr/>
        </p:nvSpPr>
        <p:spPr bwMode="auto">
          <a:xfrm>
            <a:off x="15729227" y="11375444"/>
            <a:ext cx="126249" cy="38421"/>
          </a:xfrm>
          <a:custGeom>
            <a:avLst/>
            <a:gdLst>
              <a:gd name="T0" fmla="*/ 389427576 w 100"/>
              <a:gd name="T1" fmla="*/ 1381755334 h 31"/>
              <a:gd name="T2" fmla="*/ 389427576 w 100"/>
              <a:gd name="T3" fmla="*/ 1381755334 h 31"/>
              <a:gd name="T4" fmla="*/ 0 w 100"/>
              <a:gd name="T5" fmla="*/ 690877488 h 31"/>
              <a:gd name="T6" fmla="*/ 389427576 w 100"/>
              <a:gd name="T7" fmla="*/ 0 h 31"/>
              <a:gd name="T8" fmla="*/ 2147483646 w 100"/>
              <a:gd name="T9" fmla="*/ 0 h 31"/>
              <a:gd name="T10" fmla="*/ 2147483646 w 100"/>
              <a:gd name="T11" fmla="*/ 690877488 h 31"/>
              <a:gd name="T12" fmla="*/ 2147483646 w 100"/>
              <a:gd name="T13" fmla="*/ 1381755334 h 31"/>
              <a:gd name="T14" fmla="*/ 730193181 w 100"/>
              <a:gd name="T15" fmla="*/ 1381755334 h 31"/>
              <a:gd name="T16" fmla="*/ 389427576 w 100"/>
              <a:gd name="T17" fmla="*/ 138175533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 h="31">
                <a:moveTo>
                  <a:pt x="8" y="30"/>
                </a:moveTo>
                <a:lnTo>
                  <a:pt x="8" y="30"/>
                </a:lnTo>
                <a:cubicBezTo>
                  <a:pt x="0" y="30"/>
                  <a:pt x="0" y="23"/>
                  <a:pt x="0" y="15"/>
                </a:cubicBezTo>
                <a:cubicBezTo>
                  <a:pt x="0" y="7"/>
                  <a:pt x="0" y="0"/>
                  <a:pt x="8" y="0"/>
                </a:cubicBezTo>
                <a:cubicBezTo>
                  <a:pt x="84" y="0"/>
                  <a:pt x="84" y="0"/>
                  <a:pt x="84" y="0"/>
                </a:cubicBezTo>
                <a:cubicBezTo>
                  <a:pt x="92" y="0"/>
                  <a:pt x="99" y="7"/>
                  <a:pt x="99" y="15"/>
                </a:cubicBezTo>
                <a:cubicBezTo>
                  <a:pt x="99" y="23"/>
                  <a:pt x="92" y="30"/>
                  <a:pt x="84" y="30"/>
                </a:cubicBezTo>
                <a:cubicBezTo>
                  <a:pt x="15" y="30"/>
                  <a:pt x="15" y="30"/>
                  <a:pt x="15" y="30"/>
                </a:cubicBezTo>
                <a:cubicBezTo>
                  <a:pt x="8" y="30"/>
                  <a:pt x="8" y="30"/>
                  <a:pt x="8" y="30"/>
                </a:cubicBezTo>
              </a:path>
            </a:pathLst>
          </a:custGeom>
          <a:solidFill>
            <a:schemeClr val="bg2"/>
          </a:solidFill>
          <a:ln>
            <a:noFill/>
          </a:ln>
          <a:effectLst/>
        </p:spPr>
        <p:txBody>
          <a:bodyPr wrap="none" anchor="ctr"/>
          <a:lstStyle/>
          <a:p>
            <a:endParaRPr lang="es-MX"/>
          </a:p>
        </p:txBody>
      </p:sp>
      <p:sp>
        <p:nvSpPr>
          <p:cNvPr id="874" name="Freeform 729">
            <a:extLst>
              <a:ext uri="{FF2B5EF4-FFF2-40B4-BE49-F238E27FC236}">
                <a16:creationId xmlns:a16="http://schemas.microsoft.com/office/drawing/2014/main" id="{6408ED8E-014F-0145-A034-30C27ECF07B2}"/>
              </a:ext>
            </a:extLst>
          </p:cNvPr>
          <p:cNvSpPr>
            <a:spLocks noChangeArrowheads="1"/>
          </p:cNvSpPr>
          <p:nvPr/>
        </p:nvSpPr>
        <p:spPr bwMode="auto">
          <a:xfrm>
            <a:off x="16009168" y="11556579"/>
            <a:ext cx="126245" cy="38425"/>
          </a:xfrm>
          <a:custGeom>
            <a:avLst/>
            <a:gdLst>
              <a:gd name="T0" fmla="*/ 389406322 w 100"/>
              <a:gd name="T1" fmla="*/ 1298425556 h 32"/>
              <a:gd name="T2" fmla="*/ 389406322 w 100"/>
              <a:gd name="T3" fmla="*/ 1298425556 h 32"/>
              <a:gd name="T4" fmla="*/ 0 w 100"/>
              <a:gd name="T5" fmla="*/ 963266158 h 32"/>
              <a:gd name="T6" fmla="*/ 389406322 w 100"/>
              <a:gd name="T7" fmla="*/ 335038544 h 32"/>
              <a:gd name="T8" fmla="*/ 2147483646 w 100"/>
              <a:gd name="T9" fmla="*/ 0 h 32"/>
              <a:gd name="T10" fmla="*/ 2147483646 w 100"/>
              <a:gd name="T11" fmla="*/ 628227614 h 32"/>
              <a:gd name="T12" fmla="*/ 2147483646 w 100"/>
              <a:gd name="T13" fmla="*/ 1298425556 h 32"/>
              <a:gd name="T14" fmla="*/ 389406322 w 100"/>
              <a:gd name="T15" fmla="*/ 1298425556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0" h="32">
                <a:moveTo>
                  <a:pt x="8" y="31"/>
                </a:moveTo>
                <a:lnTo>
                  <a:pt x="8" y="31"/>
                </a:lnTo>
                <a:cubicBezTo>
                  <a:pt x="0" y="31"/>
                  <a:pt x="0" y="31"/>
                  <a:pt x="0" y="23"/>
                </a:cubicBezTo>
                <a:cubicBezTo>
                  <a:pt x="0" y="8"/>
                  <a:pt x="0" y="8"/>
                  <a:pt x="8" y="8"/>
                </a:cubicBezTo>
                <a:cubicBezTo>
                  <a:pt x="84" y="0"/>
                  <a:pt x="84" y="0"/>
                  <a:pt x="84" y="0"/>
                </a:cubicBezTo>
                <a:cubicBezTo>
                  <a:pt x="92" y="0"/>
                  <a:pt x="99" y="8"/>
                  <a:pt x="99" y="15"/>
                </a:cubicBezTo>
                <a:cubicBezTo>
                  <a:pt x="99" y="23"/>
                  <a:pt x="92" y="31"/>
                  <a:pt x="84" y="31"/>
                </a:cubicBezTo>
                <a:cubicBezTo>
                  <a:pt x="8" y="31"/>
                  <a:pt x="8" y="31"/>
                  <a:pt x="8" y="31"/>
                </a:cubicBezTo>
              </a:path>
            </a:pathLst>
          </a:custGeom>
          <a:solidFill>
            <a:schemeClr val="bg2"/>
          </a:solidFill>
          <a:ln>
            <a:noFill/>
          </a:ln>
          <a:effectLst/>
        </p:spPr>
        <p:txBody>
          <a:bodyPr wrap="none" anchor="ctr"/>
          <a:lstStyle/>
          <a:p>
            <a:endParaRPr lang="es-MX"/>
          </a:p>
        </p:txBody>
      </p:sp>
      <p:sp>
        <p:nvSpPr>
          <p:cNvPr id="875" name="Freeform 730">
            <a:extLst>
              <a:ext uri="{FF2B5EF4-FFF2-40B4-BE49-F238E27FC236}">
                <a16:creationId xmlns:a16="http://schemas.microsoft.com/office/drawing/2014/main" id="{FFCD8045-24AD-4041-8495-C096D0879A23}"/>
              </a:ext>
            </a:extLst>
          </p:cNvPr>
          <p:cNvSpPr>
            <a:spLocks noChangeArrowheads="1"/>
          </p:cNvSpPr>
          <p:nvPr/>
        </p:nvSpPr>
        <p:spPr bwMode="auto">
          <a:xfrm>
            <a:off x="16009168" y="11655381"/>
            <a:ext cx="126245" cy="38425"/>
          </a:xfrm>
          <a:custGeom>
            <a:avLst/>
            <a:gdLst>
              <a:gd name="T0" fmla="*/ 730153101 w 100"/>
              <a:gd name="T1" fmla="*/ 1382132414 h 31"/>
              <a:gd name="T2" fmla="*/ 730153101 w 100"/>
              <a:gd name="T3" fmla="*/ 1382132414 h 31"/>
              <a:gd name="T4" fmla="*/ 0 w 100"/>
              <a:gd name="T5" fmla="*/ 691002038 h 31"/>
              <a:gd name="T6" fmla="*/ 730153101 w 100"/>
              <a:gd name="T7" fmla="*/ 0 h 31"/>
              <a:gd name="T8" fmla="*/ 2147483646 w 100"/>
              <a:gd name="T9" fmla="*/ 0 h 31"/>
              <a:gd name="T10" fmla="*/ 2147483646 w 100"/>
              <a:gd name="T11" fmla="*/ 0 h 31"/>
              <a:gd name="T12" fmla="*/ 2147483646 w 100"/>
              <a:gd name="T13" fmla="*/ 691002038 h 31"/>
              <a:gd name="T14" fmla="*/ 2147483646 w 100"/>
              <a:gd name="T15" fmla="*/ 1382132414 h 31"/>
              <a:gd name="T16" fmla="*/ 730153101 w 100"/>
              <a:gd name="T17" fmla="*/ 138213241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 h="31">
                <a:moveTo>
                  <a:pt x="15" y="30"/>
                </a:moveTo>
                <a:lnTo>
                  <a:pt x="15" y="30"/>
                </a:lnTo>
                <a:cubicBezTo>
                  <a:pt x="8" y="30"/>
                  <a:pt x="0" y="23"/>
                  <a:pt x="0" y="15"/>
                </a:cubicBezTo>
                <a:cubicBezTo>
                  <a:pt x="0" y="7"/>
                  <a:pt x="0" y="0"/>
                  <a:pt x="15" y="0"/>
                </a:cubicBezTo>
                <a:cubicBezTo>
                  <a:pt x="84" y="0"/>
                  <a:pt x="84" y="0"/>
                  <a:pt x="84" y="0"/>
                </a:cubicBezTo>
                <a:cubicBezTo>
                  <a:pt x="92" y="0"/>
                  <a:pt x="99" y="7"/>
                  <a:pt x="99" y="15"/>
                </a:cubicBezTo>
                <a:cubicBezTo>
                  <a:pt x="99" y="23"/>
                  <a:pt x="92" y="30"/>
                  <a:pt x="84" y="30"/>
                </a:cubicBezTo>
                <a:cubicBezTo>
                  <a:pt x="15" y="30"/>
                  <a:pt x="15" y="30"/>
                  <a:pt x="15" y="30"/>
                </a:cubicBezTo>
              </a:path>
            </a:pathLst>
          </a:custGeom>
          <a:solidFill>
            <a:schemeClr val="bg2"/>
          </a:solidFill>
          <a:ln>
            <a:noFill/>
          </a:ln>
          <a:effectLst/>
        </p:spPr>
        <p:txBody>
          <a:bodyPr wrap="none" anchor="ctr"/>
          <a:lstStyle/>
          <a:p>
            <a:endParaRPr lang="es-MX"/>
          </a:p>
        </p:txBody>
      </p:sp>
      <p:sp>
        <p:nvSpPr>
          <p:cNvPr id="876" name="Freeform 731">
            <a:extLst>
              <a:ext uri="{FF2B5EF4-FFF2-40B4-BE49-F238E27FC236}">
                <a16:creationId xmlns:a16="http://schemas.microsoft.com/office/drawing/2014/main" id="{22B520EE-4244-934A-842D-892C298A9A21}"/>
              </a:ext>
            </a:extLst>
          </p:cNvPr>
          <p:cNvSpPr>
            <a:spLocks noChangeArrowheads="1"/>
          </p:cNvSpPr>
          <p:nvPr/>
        </p:nvSpPr>
        <p:spPr bwMode="auto">
          <a:xfrm>
            <a:off x="16009168" y="11748695"/>
            <a:ext cx="126245" cy="38421"/>
          </a:xfrm>
          <a:custGeom>
            <a:avLst/>
            <a:gdLst>
              <a:gd name="T0" fmla="*/ 389406322 w 100"/>
              <a:gd name="T1" fmla="*/ 1298071199 h 32"/>
              <a:gd name="T2" fmla="*/ 389406322 w 100"/>
              <a:gd name="T3" fmla="*/ 1298071199 h 32"/>
              <a:gd name="T4" fmla="*/ 0 w 100"/>
              <a:gd name="T5" fmla="*/ 628114481 h 32"/>
              <a:gd name="T6" fmla="*/ 389406322 w 100"/>
              <a:gd name="T7" fmla="*/ 0 h 32"/>
              <a:gd name="T8" fmla="*/ 2147483646 w 100"/>
              <a:gd name="T9" fmla="*/ 0 h 32"/>
              <a:gd name="T10" fmla="*/ 2147483646 w 100"/>
              <a:gd name="T11" fmla="*/ 628114481 h 32"/>
              <a:gd name="T12" fmla="*/ 2147483646 w 100"/>
              <a:gd name="T13" fmla="*/ 963093014 h 32"/>
              <a:gd name="T14" fmla="*/ 389406322 w 100"/>
              <a:gd name="T15" fmla="*/ 1298071199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0" h="32">
                <a:moveTo>
                  <a:pt x="8" y="31"/>
                </a:moveTo>
                <a:lnTo>
                  <a:pt x="8" y="31"/>
                </a:lnTo>
                <a:cubicBezTo>
                  <a:pt x="0" y="31"/>
                  <a:pt x="0" y="23"/>
                  <a:pt x="0" y="15"/>
                </a:cubicBezTo>
                <a:cubicBezTo>
                  <a:pt x="0" y="8"/>
                  <a:pt x="0" y="0"/>
                  <a:pt x="8" y="0"/>
                </a:cubicBezTo>
                <a:cubicBezTo>
                  <a:pt x="84" y="0"/>
                  <a:pt x="84" y="0"/>
                  <a:pt x="84" y="0"/>
                </a:cubicBezTo>
                <a:cubicBezTo>
                  <a:pt x="92" y="0"/>
                  <a:pt x="99" y="8"/>
                  <a:pt x="99" y="15"/>
                </a:cubicBezTo>
                <a:cubicBezTo>
                  <a:pt x="99" y="23"/>
                  <a:pt x="92" y="23"/>
                  <a:pt x="84" y="23"/>
                </a:cubicBezTo>
                <a:cubicBezTo>
                  <a:pt x="8" y="31"/>
                  <a:pt x="8" y="31"/>
                  <a:pt x="8" y="31"/>
                </a:cubicBezTo>
              </a:path>
            </a:pathLst>
          </a:custGeom>
          <a:solidFill>
            <a:schemeClr val="bg2"/>
          </a:solidFill>
          <a:ln>
            <a:noFill/>
          </a:ln>
          <a:effectLst/>
        </p:spPr>
        <p:txBody>
          <a:bodyPr wrap="none" anchor="ctr"/>
          <a:lstStyle/>
          <a:p>
            <a:endParaRPr lang="es-MX"/>
          </a:p>
        </p:txBody>
      </p:sp>
      <p:sp>
        <p:nvSpPr>
          <p:cNvPr id="877" name="Freeform 732">
            <a:extLst>
              <a:ext uri="{FF2B5EF4-FFF2-40B4-BE49-F238E27FC236}">
                <a16:creationId xmlns:a16="http://schemas.microsoft.com/office/drawing/2014/main" id="{9593D726-E181-1F4A-A01F-822073DA864E}"/>
              </a:ext>
            </a:extLst>
          </p:cNvPr>
          <p:cNvSpPr>
            <a:spLocks noChangeArrowheads="1"/>
          </p:cNvSpPr>
          <p:nvPr/>
        </p:nvSpPr>
        <p:spPr bwMode="auto">
          <a:xfrm>
            <a:off x="15718249" y="11556579"/>
            <a:ext cx="219560" cy="38425"/>
          </a:xfrm>
          <a:custGeom>
            <a:avLst/>
            <a:gdLst>
              <a:gd name="T0" fmla="*/ 2147483646 w 177"/>
              <a:gd name="T1" fmla="*/ 1298425556 h 32"/>
              <a:gd name="T2" fmla="*/ 2147483646 w 177"/>
              <a:gd name="T3" fmla="*/ 1298425556 h 32"/>
              <a:gd name="T4" fmla="*/ 738776220 w 177"/>
              <a:gd name="T5" fmla="*/ 1298425556 h 32"/>
              <a:gd name="T6" fmla="*/ 0 w 177"/>
              <a:gd name="T7" fmla="*/ 628227614 h 32"/>
              <a:gd name="T8" fmla="*/ 738776220 w 177"/>
              <a:gd name="T9" fmla="*/ 0 h 32"/>
              <a:gd name="T10" fmla="*/ 2147483646 w 177"/>
              <a:gd name="T11" fmla="*/ 0 h 32"/>
              <a:gd name="T12" fmla="*/ 2147483646 w 177"/>
              <a:gd name="T13" fmla="*/ 628227614 h 32"/>
              <a:gd name="T14" fmla="*/ 2147483646 w 177"/>
              <a:gd name="T15" fmla="*/ 1298425556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7" h="32">
                <a:moveTo>
                  <a:pt x="169" y="31"/>
                </a:moveTo>
                <a:lnTo>
                  <a:pt x="169" y="31"/>
                </a:lnTo>
                <a:cubicBezTo>
                  <a:pt x="16" y="31"/>
                  <a:pt x="16" y="31"/>
                  <a:pt x="16" y="31"/>
                </a:cubicBezTo>
                <a:cubicBezTo>
                  <a:pt x="8" y="31"/>
                  <a:pt x="0" y="23"/>
                  <a:pt x="0" y="15"/>
                </a:cubicBezTo>
                <a:cubicBezTo>
                  <a:pt x="0" y="8"/>
                  <a:pt x="8" y="0"/>
                  <a:pt x="16" y="0"/>
                </a:cubicBezTo>
                <a:cubicBezTo>
                  <a:pt x="169" y="0"/>
                  <a:pt x="169" y="0"/>
                  <a:pt x="169" y="0"/>
                </a:cubicBezTo>
                <a:cubicBezTo>
                  <a:pt x="176" y="0"/>
                  <a:pt x="176" y="8"/>
                  <a:pt x="176" y="15"/>
                </a:cubicBezTo>
                <a:cubicBezTo>
                  <a:pt x="176" y="23"/>
                  <a:pt x="176" y="31"/>
                  <a:pt x="169" y="31"/>
                </a:cubicBezTo>
              </a:path>
            </a:pathLst>
          </a:custGeom>
          <a:solidFill>
            <a:schemeClr val="bg2"/>
          </a:solidFill>
          <a:ln>
            <a:noFill/>
          </a:ln>
          <a:effectLst/>
        </p:spPr>
        <p:txBody>
          <a:bodyPr wrap="none" anchor="ctr"/>
          <a:lstStyle/>
          <a:p>
            <a:endParaRPr lang="es-MX"/>
          </a:p>
        </p:txBody>
      </p:sp>
      <p:sp>
        <p:nvSpPr>
          <p:cNvPr id="878" name="Freeform 733">
            <a:extLst>
              <a:ext uri="{FF2B5EF4-FFF2-40B4-BE49-F238E27FC236}">
                <a16:creationId xmlns:a16="http://schemas.microsoft.com/office/drawing/2014/main" id="{85E0C91D-8673-A744-8B45-BF2BEB75DDCD}"/>
              </a:ext>
            </a:extLst>
          </p:cNvPr>
          <p:cNvSpPr>
            <a:spLocks noChangeArrowheads="1"/>
          </p:cNvSpPr>
          <p:nvPr/>
        </p:nvSpPr>
        <p:spPr bwMode="auto">
          <a:xfrm>
            <a:off x="15718249" y="11655381"/>
            <a:ext cx="219560" cy="38425"/>
          </a:xfrm>
          <a:custGeom>
            <a:avLst/>
            <a:gdLst>
              <a:gd name="T0" fmla="*/ 2147483646 w 177"/>
              <a:gd name="T1" fmla="*/ 1382132414 h 31"/>
              <a:gd name="T2" fmla="*/ 2147483646 w 177"/>
              <a:gd name="T3" fmla="*/ 1382132414 h 31"/>
              <a:gd name="T4" fmla="*/ 738776220 w 177"/>
              <a:gd name="T5" fmla="*/ 1382132414 h 31"/>
              <a:gd name="T6" fmla="*/ 0 w 177"/>
              <a:gd name="T7" fmla="*/ 691002038 h 31"/>
              <a:gd name="T8" fmla="*/ 738776220 w 177"/>
              <a:gd name="T9" fmla="*/ 0 h 31"/>
              <a:gd name="T10" fmla="*/ 2147483646 w 177"/>
              <a:gd name="T11" fmla="*/ 0 h 31"/>
              <a:gd name="T12" fmla="*/ 2147483646 w 177"/>
              <a:gd name="T13" fmla="*/ 691002038 h 31"/>
              <a:gd name="T14" fmla="*/ 2147483646 w 177"/>
              <a:gd name="T15" fmla="*/ 1382132414 h 3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7" h="31">
                <a:moveTo>
                  <a:pt x="169" y="30"/>
                </a:moveTo>
                <a:lnTo>
                  <a:pt x="169" y="30"/>
                </a:lnTo>
                <a:cubicBezTo>
                  <a:pt x="16" y="30"/>
                  <a:pt x="16" y="30"/>
                  <a:pt x="16" y="30"/>
                </a:cubicBezTo>
                <a:cubicBezTo>
                  <a:pt x="8" y="30"/>
                  <a:pt x="0" y="23"/>
                  <a:pt x="0" y="15"/>
                </a:cubicBezTo>
                <a:cubicBezTo>
                  <a:pt x="0" y="7"/>
                  <a:pt x="8" y="0"/>
                  <a:pt x="16" y="0"/>
                </a:cubicBezTo>
                <a:cubicBezTo>
                  <a:pt x="169" y="0"/>
                  <a:pt x="169" y="0"/>
                  <a:pt x="169" y="0"/>
                </a:cubicBezTo>
                <a:cubicBezTo>
                  <a:pt x="176" y="0"/>
                  <a:pt x="176" y="7"/>
                  <a:pt x="176" y="15"/>
                </a:cubicBezTo>
                <a:cubicBezTo>
                  <a:pt x="176" y="23"/>
                  <a:pt x="176" y="30"/>
                  <a:pt x="169" y="30"/>
                </a:cubicBezTo>
              </a:path>
            </a:pathLst>
          </a:custGeom>
          <a:solidFill>
            <a:schemeClr val="bg2"/>
          </a:solidFill>
          <a:ln>
            <a:noFill/>
          </a:ln>
          <a:effectLst/>
        </p:spPr>
        <p:txBody>
          <a:bodyPr wrap="none" anchor="ctr"/>
          <a:lstStyle/>
          <a:p>
            <a:endParaRPr lang="es-MX"/>
          </a:p>
        </p:txBody>
      </p:sp>
      <p:sp>
        <p:nvSpPr>
          <p:cNvPr id="879" name="Freeform 734">
            <a:extLst>
              <a:ext uri="{FF2B5EF4-FFF2-40B4-BE49-F238E27FC236}">
                <a16:creationId xmlns:a16="http://schemas.microsoft.com/office/drawing/2014/main" id="{B18E2DFA-5DBC-5A40-A201-AD9BDBA3D7D5}"/>
              </a:ext>
            </a:extLst>
          </p:cNvPr>
          <p:cNvSpPr>
            <a:spLocks noChangeArrowheads="1"/>
          </p:cNvSpPr>
          <p:nvPr/>
        </p:nvSpPr>
        <p:spPr bwMode="auto">
          <a:xfrm>
            <a:off x="15718249" y="11748695"/>
            <a:ext cx="219560" cy="38421"/>
          </a:xfrm>
          <a:custGeom>
            <a:avLst/>
            <a:gdLst>
              <a:gd name="T0" fmla="*/ 2147483646 w 177"/>
              <a:gd name="T1" fmla="*/ 1298071199 h 32"/>
              <a:gd name="T2" fmla="*/ 2147483646 w 177"/>
              <a:gd name="T3" fmla="*/ 1298071199 h 32"/>
              <a:gd name="T4" fmla="*/ 738776220 w 177"/>
              <a:gd name="T5" fmla="*/ 1298071199 h 32"/>
              <a:gd name="T6" fmla="*/ 0 w 177"/>
              <a:gd name="T7" fmla="*/ 628114481 h 32"/>
              <a:gd name="T8" fmla="*/ 738776220 w 177"/>
              <a:gd name="T9" fmla="*/ 0 h 32"/>
              <a:gd name="T10" fmla="*/ 2147483646 w 177"/>
              <a:gd name="T11" fmla="*/ 0 h 32"/>
              <a:gd name="T12" fmla="*/ 2147483646 w 177"/>
              <a:gd name="T13" fmla="*/ 628114481 h 32"/>
              <a:gd name="T14" fmla="*/ 2147483646 w 177"/>
              <a:gd name="T15" fmla="*/ 1298071199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7" h="32">
                <a:moveTo>
                  <a:pt x="169" y="31"/>
                </a:moveTo>
                <a:lnTo>
                  <a:pt x="169" y="31"/>
                </a:lnTo>
                <a:cubicBezTo>
                  <a:pt x="16" y="31"/>
                  <a:pt x="16" y="31"/>
                  <a:pt x="16" y="31"/>
                </a:cubicBezTo>
                <a:cubicBezTo>
                  <a:pt x="8" y="31"/>
                  <a:pt x="0" y="23"/>
                  <a:pt x="0" y="15"/>
                </a:cubicBezTo>
                <a:cubicBezTo>
                  <a:pt x="0" y="8"/>
                  <a:pt x="8" y="0"/>
                  <a:pt x="16" y="0"/>
                </a:cubicBezTo>
                <a:cubicBezTo>
                  <a:pt x="169" y="0"/>
                  <a:pt x="169" y="0"/>
                  <a:pt x="169" y="0"/>
                </a:cubicBezTo>
                <a:cubicBezTo>
                  <a:pt x="176" y="0"/>
                  <a:pt x="176" y="8"/>
                  <a:pt x="176" y="15"/>
                </a:cubicBezTo>
                <a:cubicBezTo>
                  <a:pt x="176" y="23"/>
                  <a:pt x="176" y="31"/>
                  <a:pt x="169" y="31"/>
                </a:cubicBezTo>
              </a:path>
            </a:pathLst>
          </a:custGeom>
          <a:solidFill>
            <a:schemeClr val="bg2"/>
          </a:solidFill>
          <a:ln>
            <a:noFill/>
          </a:ln>
          <a:effectLst/>
        </p:spPr>
        <p:txBody>
          <a:bodyPr wrap="none" anchor="ctr"/>
          <a:lstStyle/>
          <a:p>
            <a:endParaRPr lang="es-MX"/>
          </a:p>
        </p:txBody>
      </p:sp>
      <p:sp>
        <p:nvSpPr>
          <p:cNvPr id="880" name="Freeform 735">
            <a:extLst>
              <a:ext uri="{FF2B5EF4-FFF2-40B4-BE49-F238E27FC236}">
                <a16:creationId xmlns:a16="http://schemas.microsoft.com/office/drawing/2014/main" id="{D57C4AA7-8030-9843-A697-8E34D6DC8B8D}"/>
              </a:ext>
            </a:extLst>
          </p:cNvPr>
          <p:cNvSpPr>
            <a:spLocks noChangeArrowheads="1"/>
          </p:cNvSpPr>
          <p:nvPr/>
        </p:nvSpPr>
        <p:spPr bwMode="auto">
          <a:xfrm>
            <a:off x="15729227" y="11842007"/>
            <a:ext cx="115271" cy="115271"/>
          </a:xfrm>
          <a:custGeom>
            <a:avLst/>
            <a:gdLst>
              <a:gd name="T0" fmla="*/ 2147483646 w 93"/>
              <a:gd name="T1" fmla="*/ 2147483646 h 92"/>
              <a:gd name="T2" fmla="*/ 2147483646 w 93"/>
              <a:gd name="T3" fmla="*/ 2147483646 h 92"/>
              <a:gd name="T4" fmla="*/ 368546571 w 93"/>
              <a:gd name="T5" fmla="*/ 2147483646 h 92"/>
              <a:gd name="T6" fmla="*/ 0 w 93"/>
              <a:gd name="T7" fmla="*/ 2147483646 h 92"/>
              <a:gd name="T8" fmla="*/ 0 w 93"/>
              <a:gd name="T9" fmla="*/ 333137937 h 92"/>
              <a:gd name="T10" fmla="*/ 368546571 w 93"/>
              <a:gd name="T11" fmla="*/ 0 h 92"/>
              <a:gd name="T12" fmla="*/ 2147483646 w 93"/>
              <a:gd name="T13" fmla="*/ 0 h 92"/>
              <a:gd name="T14" fmla="*/ 2147483646 w 93"/>
              <a:gd name="T15" fmla="*/ 333137937 h 92"/>
              <a:gd name="T16" fmla="*/ 2147483646 w 93"/>
              <a:gd name="T17" fmla="*/ 2147483646 h 92"/>
              <a:gd name="T18" fmla="*/ 2147483646 w 93"/>
              <a:gd name="T19" fmla="*/ 2147483646 h 92"/>
              <a:gd name="T20" fmla="*/ 690960520 w 93"/>
              <a:gd name="T21" fmla="*/ 2147483646 h 92"/>
              <a:gd name="T22" fmla="*/ 690960520 w 93"/>
              <a:gd name="T23" fmla="*/ 2147483646 h 92"/>
              <a:gd name="T24" fmla="*/ 2147483646 w 93"/>
              <a:gd name="T25" fmla="*/ 2147483646 h 92"/>
              <a:gd name="T26" fmla="*/ 2147483646 w 93"/>
              <a:gd name="T27" fmla="*/ 713810427 h 92"/>
              <a:gd name="T28" fmla="*/ 690960520 w 93"/>
              <a:gd name="T29" fmla="*/ 713810427 h 92"/>
              <a:gd name="T30" fmla="*/ 690960520 w 93"/>
              <a:gd name="T31" fmla="*/ 2147483646 h 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3" h="92">
                <a:moveTo>
                  <a:pt x="84" y="91"/>
                </a:moveTo>
                <a:lnTo>
                  <a:pt x="84" y="91"/>
                </a:lnTo>
                <a:cubicBezTo>
                  <a:pt x="8" y="91"/>
                  <a:pt x="8" y="91"/>
                  <a:pt x="8" y="91"/>
                </a:cubicBezTo>
                <a:lnTo>
                  <a:pt x="0" y="84"/>
                </a:lnTo>
                <a:cubicBezTo>
                  <a:pt x="0" y="7"/>
                  <a:pt x="0" y="7"/>
                  <a:pt x="0" y="7"/>
                </a:cubicBezTo>
                <a:cubicBezTo>
                  <a:pt x="0" y="0"/>
                  <a:pt x="8" y="0"/>
                  <a:pt x="8" y="0"/>
                </a:cubicBezTo>
                <a:cubicBezTo>
                  <a:pt x="84" y="0"/>
                  <a:pt x="84" y="0"/>
                  <a:pt x="84" y="0"/>
                </a:cubicBezTo>
                <a:cubicBezTo>
                  <a:pt x="92" y="0"/>
                  <a:pt x="92" y="0"/>
                  <a:pt x="92" y="7"/>
                </a:cubicBezTo>
                <a:cubicBezTo>
                  <a:pt x="92" y="84"/>
                  <a:pt x="92" y="84"/>
                  <a:pt x="92" y="84"/>
                </a:cubicBezTo>
                <a:cubicBezTo>
                  <a:pt x="92" y="84"/>
                  <a:pt x="92" y="91"/>
                  <a:pt x="84" y="91"/>
                </a:cubicBezTo>
                <a:close/>
                <a:moveTo>
                  <a:pt x="15" y="76"/>
                </a:moveTo>
                <a:lnTo>
                  <a:pt x="15" y="76"/>
                </a:lnTo>
                <a:cubicBezTo>
                  <a:pt x="76" y="76"/>
                  <a:pt x="76" y="76"/>
                  <a:pt x="76" y="76"/>
                </a:cubicBezTo>
                <a:cubicBezTo>
                  <a:pt x="76" y="15"/>
                  <a:pt x="76" y="15"/>
                  <a:pt x="76" y="15"/>
                </a:cubicBezTo>
                <a:cubicBezTo>
                  <a:pt x="15" y="15"/>
                  <a:pt x="15" y="15"/>
                  <a:pt x="15" y="15"/>
                </a:cubicBezTo>
                <a:lnTo>
                  <a:pt x="15" y="76"/>
                </a:lnTo>
                <a:close/>
              </a:path>
            </a:pathLst>
          </a:custGeom>
          <a:solidFill>
            <a:schemeClr val="bg2"/>
          </a:solidFill>
          <a:ln>
            <a:noFill/>
          </a:ln>
          <a:effectLst/>
        </p:spPr>
        <p:txBody>
          <a:bodyPr wrap="none" anchor="ctr"/>
          <a:lstStyle/>
          <a:p>
            <a:endParaRPr lang="es-MX"/>
          </a:p>
        </p:txBody>
      </p:sp>
      <p:sp>
        <p:nvSpPr>
          <p:cNvPr id="881" name="Freeform 736">
            <a:extLst>
              <a:ext uri="{FF2B5EF4-FFF2-40B4-BE49-F238E27FC236}">
                <a16:creationId xmlns:a16="http://schemas.microsoft.com/office/drawing/2014/main" id="{ED85E1A5-D5F8-F54C-B649-5EE953AF1377}"/>
              </a:ext>
            </a:extLst>
          </p:cNvPr>
          <p:cNvSpPr>
            <a:spLocks noChangeArrowheads="1"/>
          </p:cNvSpPr>
          <p:nvPr/>
        </p:nvSpPr>
        <p:spPr bwMode="auto">
          <a:xfrm>
            <a:off x="15998190" y="11194305"/>
            <a:ext cx="131736" cy="126249"/>
          </a:xfrm>
          <a:custGeom>
            <a:avLst/>
            <a:gdLst>
              <a:gd name="T0" fmla="*/ 2147483646 w 108"/>
              <a:gd name="T1" fmla="*/ 2147483646 h 101"/>
              <a:gd name="T2" fmla="*/ 2147483646 w 108"/>
              <a:gd name="T3" fmla="*/ 2147483646 h 101"/>
              <a:gd name="T4" fmla="*/ 0 w 108"/>
              <a:gd name="T5" fmla="*/ 2147483646 h 101"/>
              <a:gd name="T6" fmla="*/ 2147483646 w 108"/>
              <a:gd name="T7" fmla="*/ 0 h 101"/>
              <a:gd name="T8" fmla="*/ 2147483646 w 108"/>
              <a:gd name="T9" fmla="*/ 2147483646 h 101"/>
              <a:gd name="T10" fmla="*/ 2147483646 w 108"/>
              <a:gd name="T11" fmla="*/ 2147483646 h 101"/>
              <a:gd name="T12" fmla="*/ 2147483646 w 108"/>
              <a:gd name="T13" fmla="*/ 1464676336 h 101"/>
              <a:gd name="T14" fmla="*/ 2147483646 w 108"/>
              <a:gd name="T15" fmla="*/ 1464676336 h 101"/>
              <a:gd name="T16" fmla="*/ 1361008906 w 108"/>
              <a:gd name="T17" fmla="*/ 2147483646 h 101"/>
              <a:gd name="T18" fmla="*/ 2147483646 w 108"/>
              <a:gd name="T19" fmla="*/ 2147483646 h 101"/>
              <a:gd name="T20" fmla="*/ 2147483646 w 108"/>
              <a:gd name="T21" fmla="*/ 2147483646 h 101"/>
              <a:gd name="T22" fmla="*/ 2147483646 w 108"/>
              <a:gd name="T23" fmla="*/ 1464676336 h 1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8" h="101">
                <a:moveTo>
                  <a:pt x="54" y="100"/>
                </a:moveTo>
                <a:lnTo>
                  <a:pt x="54" y="100"/>
                </a:lnTo>
                <a:cubicBezTo>
                  <a:pt x="23" y="100"/>
                  <a:pt x="0" y="77"/>
                  <a:pt x="0" y="54"/>
                </a:cubicBezTo>
                <a:cubicBezTo>
                  <a:pt x="0" y="23"/>
                  <a:pt x="23" y="0"/>
                  <a:pt x="54" y="0"/>
                </a:cubicBezTo>
                <a:cubicBezTo>
                  <a:pt x="84" y="0"/>
                  <a:pt x="107" y="23"/>
                  <a:pt x="107" y="54"/>
                </a:cubicBezTo>
                <a:cubicBezTo>
                  <a:pt x="107" y="77"/>
                  <a:pt x="84" y="100"/>
                  <a:pt x="54" y="100"/>
                </a:cubicBezTo>
                <a:close/>
                <a:moveTo>
                  <a:pt x="54" y="31"/>
                </a:moveTo>
                <a:lnTo>
                  <a:pt x="54" y="31"/>
                </a:lnTo>
                <a:cubicBezTo>
                  <a:pt x="46" y="31"/>
                  <a:pt x="31" y="39"/>
                  <a:pt x="31" y="54"/>
                </a:cubicBezTo>
                <a:cubicBezTo>
                  <a:pt x="31" y="61"/>
                  <a:pt x="46" y="77"/>
                  <a:pt x="54" y="77"/>
                </a:cubicBezTo>
                <a:cubicBezTo>
                  <a:pt x="69" y="77"/>
                  <a:pt x="77" y="61"/>
                  <a:pt x="77" y="54"/>
                </a:cubicBezTo>
                <a:cubicBezTo>
                  <a:pt x="77" y="39"/>
                  <a:pt x="69" y="31"/>
                  <a:pt x="54" y="31"/>
                </a:cubicBezTo>
                <a:close/>
              </a:path>
            </a:pathLst>
          </a:custGeom>
          <a:solidFill>
            <a:schemeClr val="bg2"/>
          </a:solidFill>
          <a:ln>
            <a:noFill/>
          </a:ln>
          <a:effectLst/>
        </p:spPr>
        <p:txBody>
          <a:bodyPr wrap="none" anchor="ctr"/>
          <a:lstStyle/>
          <a:p>
            <a:endParaRPr lang="es-MX"/>
          </a:p>
        </p:txBody>
      </p:sp>
      <p:sp>
        <p:nvSpPr>
          <p:cNvPr id="882" name="Freeform 737">
            <a:extLst>
              <a:ext uri="{FF2B5EF4-FFF2-40B4-BE49-F238E27FC236}">
                <a16:creationId xmlns:a16="http://schemas.microsoft.com/office/drawing/2014/main" id="{BCE8582F-B1AB-8A42-90BC-E071C636D845}"/>
              </a:ext>
            </a:extLst>
          </p:cNvPr>
          <p:cNvSpPr>
            <a:spLocks noChangeArrowheads="1"/>
          </p:cNvSpPr>
          <p:nvPr/>
        </p:nvSpPr>
        <p:spPr bwMode="auto">
          <a:xfrm>
            <a:off x="21388384" y="4563598"/>
            <a:ext cx="581834" cy="905686"/>
          </a:xfrm>
          <a:custGeom>
            <a:avLst/>
            <a:gdLst>
              <a:gd name="T0" fmla="*/ 697233080 w 468"/>
              <a:gd name="T1" fmla="*/ 2147483646 h 728"/>
              <a:gd name="T2" fmla="*/ 0 w 468"/>
              <a:gd name="T3" fmla="*/ 2147483646 h 728"/>
              <a:gd name="T4" fmla="*/ 0 w 468"/>
              <a:gd name="T5" fmla="*/ 1071407736 h 728"/>
              <a:gd name="T6" fmla="*/ 2147483646 w 468"/>
              <a:gd name="T7" fmla="*/ 0 h 728"/>
              <a:gd name="T8" fmla="*/ 2147483646 w 468"/>
              <a:gd name="T9" fmla="*/ 2147483646 h 728"/>
              <a:gd name="T10" fmla="*/ 2147483646 w 468"/>
              <a:gd name="T11" fmla="*/ 2147483646 h 728"/>
              <a:gd name="T12" fmla="*/ 2147483646 w 468"/>
              <a:gd name="T13" fmla="*/ 2147483646 h 728"/>
              <a:gd name="T14" fmla="*/ 2147483646 w 468"/>
              <a:gd name="T15" fmla="*/ 2147483646 h 728"/>
              <a:gd name="T16" fmla="*/ 2147483646 w 468"/>
              <a:gd name="T17" fmla="*/ 2147483646 h 728"/>
              <a:gd name="T18" fmla="*/ 2147483646 w 468"/>
              <a:gd name="T19" fmla="*/ 2147483646 h 728"/>
              <a:gd name="T20" fmla="*/ 2147483646 w 468"/>
              <a:gd name="T21" fmla="*/ 2147483646 h 728"/>
              <a:gd name="T22" fmla="*/ 2147483646 w 468"/>
              <a:gd name="T23" fmla="*/ 2147483646 h 728"/>
              <a:gd name="T24" fmla="*/ 2147483646 w 468"/>
              <a:gd name="T25" fmla="*/ 2147483646 h 728"/>
              <a:gd name="T26" fmla="*/ 2147483646 w 468"/>
              <a:gd name="T27" fmla="*/ 2147483646 h 728"/>
              <a:gd name="T28" fmla="*/ 2147483646 w 468"/>
              <a:gd name="T29" fmla="*/ 2147483646 h 728"/>
              <a:gd name="T30" fmla="*/ 2147483646 w 468"/>
              <a:gd name="T31" fmla="*/ 2147483646 h 728"/>
              <a:gd name="T32" fmla="*/ 2147483646 w 468"/>
              <a:gd name="T33" fmla="*/ 2147483646 h 728"/>
              <a:gd name="T34" fmla="*/ 2147483646 w 468"/>
              <a:gd name="T35" fmla="*/ 2147483646 h 728"/>
              <a:gd name="T36" fmla="*/ 2147483646 w 468"/>
              <a:gd name="T37" fmla="*/ 2147483646 h 728"/>
              <a:gd name="T38" fmla="*/ 1069185192 w 468"/>
              <a:gd name="T39" fmla="*/ 2147483646 h 728"/>
              <a:gd name="T40" fmla="*/ 2147483646 w 468"/>
              <a:gd name="T41" fmla="*/ 2147483646 h 728"/>
              <a:gd name="T42" fmla="*/ 2147483646 w 468"/>
              <a:gd name="T43" fmla="*/ 2147483646 h 728"/>
              <a:gd name="T44" fmla="*/ 2147483646 w 468"/>
              <a:gd name="T45" fmla="*/ 2147483646 h 728"/>
              <a:gd name="T46" fmla="*/ 2147483646 w 468"/>
              <a:gd name="T47" fmla="*/ 2147483646 h 728"/>
              <a:gd name="T48" fmla="*/ 2147483646 w 468"/>
              <a:gd name="T49" fmla="*/ 2147483646 h 728"/>
              <a:gd name="T50" fmla="*/ 2147483646 w 468"/>
              <a:gd name="T51" fmla="*/ 1071407736 h 728"/>
              <a:gd name="T52" fmla="*/ 1069185192 w 468"/>
              <a:gd name="T53" fmla="*/ 2147483646 h 728"/>
              <a:gd name="T54" fmla="*/ 2138370743 w 468"/>
              <a:gd name="T55" fmla="*/ 2147483646 h 728"/>
              <a:gd name="T56" fmla="*/ 2147483646 w 468"/>
              <a:gd name="T57" fmla="*/ 2147483646 h 728"/>
              <a:gd name="T58" fmla="*/ 2147483646 w 468"/>
              <a:gd name="T59" fmla="*/ 2147483646 h 728"/>
              <a:gd name="T60" fmla="*/ 2147483646 w 468"/>
              <a:gd name="T61" fmla="*/ 2147483646 h 728"/>
              <a:gd name="T62" fmla="*/ 2147483646 w 468"/>
              <a:gd name="T63" fmla="*/ 2147483646 h 728"/>
              <a:gd name="T64" fmla="*/ 2147483646 w 468"/>
              <a:gd name="T65" fmla="*/ 2147483646 h 728"/>
              <a:gd name="T66" fmla="*/ 2147483646 w 468"/>
              <a:gd name="T67" fmla="*/ 2147483646 h 728"/>
              <a:gd name="T68" fmla="*/ 2147483646 w 468"/>
              <a:gd name="T69" fmla="*/ 2147483646 h 728"/>
              <a:gd name="T70" fmla="*/ 2147483646 w 468"/>
              <a:gd name="T71" fmla="*/ 2147483646 h 728"/>
              <a:gd name="T72" fmla="*/ 2147483646 w 468"/>
              <a:gd name="T73" fmla="*/ 2147483646 h 7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68" h="728">
                <a:moveTo>
                  <a:pt x="15" y="727"/>
                </a:moveTo>
                <a:lnTo>
                  <a:pt x="15" y="727"/>
                </a:lnTo>
                <a:cubicBezTo>
                  <a:pt x="8" y="727"/>
                  <a:pt x="8" y="727"/>
                  <a:pt x="8" y="727"/>
                </a:cubicBezTo>
                <a:cubicBezTo>
                  <a:pt x="0" y="727"/>
                  <a:pt x="0" y="720"/>
                  <a:pt x="0" y="712"/>
                </a:cubicBezTo>
                <a:cubicBezTo>
                  <a:pt x="0" y="682"/>
                  <a:pt x="0" y="682"/>
                  <a:pt x="0" y="682"/>
                </a:cubicBezTo>
                <a:cubicBezTo>
                  <a:pt x="0" y="23"/>
                  <a:pt x="0" y="23"/>
                  <a:pt x="0" y="23"/>
                </a:cubicBezTo>
                <a:cubicBezTo>
                  <a:pt x="0" y="8"/>
                  <a:pt x="8" y="0"/>
                  <a:pt x="23" y="0"/>
                </a:cubicBezTo>
                <a:cubicBezTo>
                  <a:pt x="444" y="0"/>
                  <a:pt x="444" y="0"/>
                  <a:pt x="444" y="0"/>
                </a:cubicBezTo>
                <a:cubicBezTo>
                  <a:pt x="459" y="0"/>
                  <a:pt x="467" y="8"/>
                  <a:pt x="467" y="23"/>
                </a:cubicBezTo>
                <a:cubicBezTo>
                  <a:pt x="467" y="682"/>
                  <a:pt x="467" y="682"/>
                  <a:pt x="467" y="682"/>
                </a:cubicBezTo>
                <a:cubicBezTo>
                  <a:pt x="467" y="712"/>
                  <a:pt x="467" y="712"/>
                  <a:pt x="467" y="712"/>
                </a:cubicBezTo>
                <a:cubicBezTo>
                  <a:pt x="467" y="720"/>
                  <a:pt x="467" y="727"/>
                  <a:pt x="459" y="727"/>
                </a:cubicBezTo>
                <a:cubicBezTo>
                  <a:pt x="452" y="727"/>
                  <a:pt x="444" y="727"/>
                  <a:pt x="444" y="727"/>
                </a:cubicBezTo>
                <a:cubicBezTo>
                  <a:pt x="413" y="697"/>
                  <a:pt x="413" y="697"/>
                  <a:pt x="413" y="697"/>
                </a:cubicBezTo>
                <a:cubicBezTo>
                  <a:pt x="391" y="720"/>
                  <a:pt x="391" y="720"/>
                  <a:pt x="391" y="720"/>
                </a:cubicBezTo>
                <a:cubicBezTo>
                  <a:pt x="391" y="727"/>
                  <a:pt x="383" y="727"/>
                  <a:pt x="383" y="727"/>
                </a:cubicBezTo>
                <a:cubicBezTo>
                  <a:pt x="375" y="727"/>
                  <a:pt x="375" y="727"/>
                  <a:pt x="368" y="727"/>
                </a:cubicBezTo>
                <a:cubicBezTo>
                  <a:pt x="345" y="697"/>
                  <a:pt x="345" y="697"/>
                  <a:pt x="345" y="697"/>
                </a:cubicBezTo>
                <a:cubicBezTo>
                  <a:pt x="314" y="720"/>
                  <a:pt x="314" y="720"/>
                  <a:pt x="314" y="720"/>
                </a:cubicBezTo>
                <a:cubicBezTo>
                  <a:pt x="314" y="727"/>
                  <a:pt x="314" y="727"/>
                  <a:pt x="306" y="727"/>
                </a:cubicBezTo>
                <a:cubicBezTo>
                  <a:pt x="299" y="727"/>
                  <a:pt x="299" y="727"/>
                  <a:pt x="299" y="720"/>
                </a:cubicBezTo>
                <a:cubicBezTo>
                  <a:pt x="268" y="697"/>
                  <a:pt x="268" y="697"/>
                  <a:pt x="268" y="697"/>
                </a:cubicBezTo>
                <a:cubicBezTo>
                  <a:pt x="245" y="720"/>
                  <a:pt x="245" y="720"/>
                  <a:pt x="245" y="720"/>
                </a:cubicBezTo>
                <a:cubicBezTo>
                  <a:pt x="237" y="727"/>
                  <a:pt x="237" y="727"/>
                  <a:pt x="230" y="727"/>
                </a:cubicBezTo>
                <a:cubicBezTo>
                  <a:pt x="230" y="727"/>
                  <a:pt x="222" y="727"/>
                  <a:pt x="222" y="720"/>
                </a:cubicBezTo>
                <a:cubicBezTo>
                  <a:pt x="199" y="697"/>
                  <a:pt x="199" y="697"/>
                  <a:pt x="199" y="697"/>
                </a:cubicBezTo>
                <a:cubicBezTo>
                  <a:pt x="168" y="720"/>
                  <a:pt x="168" y="720"/>
                  <a:pt x="168" y="720"/>
                </a:cubicBezTo>
                <a:cubicBezTo>
                  <a:pt x="168" y="727"/>
                  <a:pt x="161" y="727"/>
                  <a:pt x="161" y="727"/>
                </a:cubicBezTo>
                <a:cubicBezTo>
                  <a:pt x="153" y="727"/>
                  <a:pt x="153" y="727"/>
                  <a:pt x="146" y="720"/>
                </a:cubicBezTo>
                <a:cubicBezTo>
                  <a:pt x="123" y="697"/>
                  <a:pt x="123" y="697"/>
                  <a:pt x="123" y="697"/>
                </a:cubicBezTo>
                <a:cubicBezTo>
                  <a:pt x="100" y="720"/>
                  <a:pt x="100" y="720"/>
                  <a:pt x="100" y="720"/>
                </a:cubicBezTo>
                <a:cubicBezTo>
                  <a:pt x="92" y="727"/>
                  <a:pt x="92" y="727"/>
                  <a:pt x="84" y="727"/>
                </a:cubicBezTo>
                <a:cubicBezTo>
                  <a:pt x="84" y="727"/>
                  <a:pt x="77" y="727"/>
                  <a:pt x="77" y="720"/>
                </a:cubicBezTo>
                <a:cubicBezTo>
                  <a:pt x="46" y="697"/>
                  <a:pt x="46" y="697"/>
                  <a:pt x="46" y="697"/>
                </a:cubicBezTo>
                <a:cubicBezTo>
                  <a:pt x="23" y="727"/>
                  <a:pt x="23" y="727"/>
                  <a:pt x="23" y="727"/>
                </a:cubicBezTo>
                <a:lnTo>
                  <a:pt x="15" y="727"/>
                </a:lnTo>
                <a:close/>
                <a:moveTo>
                  <a:pt x="345" y="659"/>
                </a:moveTo>
                <a:lnTo>
                  <a:pt x="345" y="659"/>
                </a:lnTo>
                <a:cubicBezTo>
                  <a:pt x="345" y="659"/>
                  <a:pt x="352" y="659"/>
                  <a:pt x="352" y="666"/>
                </a:cubicBezTo>
                <a:cubicBezTo>
                  <a:pt x="383" y="689"/>
                  <a:pt x="383" y="689"/>
                  <a:pt x="383" y="689"/>
                </a:cubicBezTo>
                <a:cubicBezTo>
                  <a:pt x="406" y="666"/>
                  <a:pt x="406" y="666"/>
                  <a:pt x="406" y="666"/>
                </a:cubicBezTo>
                <a:cubicBezTo>
                  <a:pt x="406" y="659"/>
                  <a:pt x="413" y="659"/>
                  <a:pt x="413" y="659"/>
                </a:cubicBezTo>
                <a:cubicBezTo>
                  <a:pt x="421" y="659"/>
                  <a:pt x="421" y="659"/>
                  <a:pt x="429" y="666"/>
                </a:cubicBezTo>
                <a:cubicBezTo>
                  <a:pt x="436" y="674"/>
                  <a:pt x="436" y="674"/>
                  <a:pt x="436" y="674"/>
                </a:cubicBezTo>
                <a:cubicBezTo>
                  <a:pt x="436" y="23"/>
                  <a:pt x="436" y="23"/>
                  <a:pt x="436" y="23"/>
                </a:cubicBezTo>
                <a:cubicBezTo>
                  <a:pt x="31" y="23"/>
                  <a:pt x="31" y="23"/>
                  <a:pt x="31" y="23"/>
                </a:cubicBezTo>
                <a:cubicBezTo>
                  <a:pt x="23" y="674"/>
                  <a:pt x="23" y="674"/>
                  <a:pt x="23" y="674"/>
                </a:cubicBezTo>
                <a:cubicBezTo>
                  <a:pt x="38" y="666"/>
                  <a:pt x="38" y="666"/>
                  <a:pt x="38" y="666"/>
                </a:cubicBezTo>
                <a:cubicBezTo>
                  <a:pt x="38" y="659"/>
                  <a:pt x="46" y="659"/>
                  <a:pt x="46" y="659"/>
                </a:cubicBezTo>
                <a:cubicBezTo>
                  <a:pt x="54" y="659"/>
                  <a:pt x="61" y="659"/>
                  <a:pt x="61" y="666"/>
                </a:cubicBezTo>
                <a:cubicBezTo>
                  <a:pt x="84" y="689"/>
                  <a:pt x="84" y="689"/>
                  <a:pt x="84" y="689"/>
                </a:cubicBezTo>
                <a:cubicBezTo>
                  <a:pt x="115" y="666"/>
                  <a:pt x="115" y="666"/>
                  <a:pt x="115" y="666"/>
                </a:cubicBezTo>
                <a:cubicBezTo>
                  <a:pt x="115" y="659"/>
                  <a:pt x="115" y="659"/>
                  <a:pt x="123" y="659"/>
                </a:cubicBezTo>
                <a:cubicBezTo>
                  <a:pt x="123" y="659"/>
                  <a:pt x="130" y="659"/>
                  <a:pt x="130" y="666"/>
                </a:cubicBezTo>
                <a:cubicBezTo>
                  <a:pt x="161" y="689"/>
                  <a:pt x="161" y="689"/>
                  <a:pt x="161" y="689"/>
                </a:cubicBezTo>
                <a:cubicBezTo>
                  <a:pt x="184" y="666"/>
                  <a:pt x="184" y="666"/>
                  <a:pt x="184" y="666"/>
                </a:cubicBezTo>
                <a:cubicBezTo>
                  <a:pt x="184" y="659"/>
                  <a:pt x="191" y="659"/>
                  <a:pt x="199" y="659"/>
                </a:cubicBezTo>
                <a:cubicBezTo>
                  <a:pt x="199" y="659"/>
                  <a:pt x="207" y="659"/>
                  <a:pt x="207" y="666"/>
                </a:cubicBezTo>
                <a:cubicBezTo>
                  <a:pt x="230" y="689"/>
                  <a:pt x="230" y="689"/>
                  <a:pt x="230" y="689"/>
                </a:cubicBezTo>
                <a:cubicBezTo>
                  <a:pt x="260" y="666"/>
                  <a:pt x="260" y="666"/>
                  <a:pt x="260" y="666"/>
                </a:cubicBezTo>
                <a:cubicBezTo>
                  <a:pt x="260" y="659"/>
                  <a:pt x="268" y="659"/>
                  <a:pt x="268" y="659"/>
                </a:cubicBezTo>
                <a:cubicBezTo>
                  <a:pt x="276" y="659"/>
                  <a:pt x="276" y="659"/>
                  <a:pt x="276" y="666"/>
                </a:cubicBezTo>
                <a:cubicBezTo>
                  <a:pt x="306" y="689"/>
                  <a:pt x="306" y="689"/>
                  <a:pt x="306" y="689"/>
                </a:cubicBezTo>
                <a:cubicBezTo>
                  <a:pt x="329" y="666"/>
                  <a:pt x="329" y="666"/>
                  <a:pt x="329" y="666"/>
                </a:cubicBezTo>
                <a:cubicBezTo>
                  <a:pt x="337" y="659"/>
                  <a:pt x="337" y="659"/>
                  <a:pt x="345" y="659"/>
                </a:cubicBezTo>
                <a:close/>
              </a:path>
            </a:pathLst>
          </a:custGeom>
          <a:solidFill>
            <a:schemeClr val="bg2"/>
          </a:solidFill>
          <a:ln>
            <a:noFill/>
          </a:ln>
          <a:effectLst/>
        </p:spPr>
        <p:txBody>
          <a:bodyPr wrap="none" anchor="ctr"/>
          <a:lstStyle/>
          <a:p>
            <a:endParaRPr lang="es-MX"/>
          </a:p>
        </p:txBody>
      </p:sp>
      <p:sp>
        <p:nvSpPr>
          <p:cNvPr id="883" name="Freeform 738">
            <a:extLst>
              <a:ext uri="{FF2B5EF4-FFF2-40B4-BE49-F238E27FC236}">
                <a16:creationId xmlns:a16="http://schemas.microsoft.com/office/drawing/2014/main" id="{2AEC3D53-B487-BE4F-9BE7-6B9116D7A3F2}"/>
              </a:ext>
            </a:extLst>
          </p:cNvPr>
          <p:cNvSpPr>
            <a:spLocks noChangeArrowheads="1"/>
          </p:cNvSpPr>
          <p:nvPr/>
        </p:nvSpPr>
        <p:spPr bwMode="auto">
          <a:xfrm>
            <a:off x="21476208" y="4629466"/>
            <a:ext cx="126245" cy="131736"/>
          </a:xfrm>
          <a:custGeom>
            <a:avLst/>
            <a:gdLst>
              <a:gd name="T0" fmla="*/ 2147483646 w 100"/>
              <a:gd name="T1" fmla="*/ 2147483646 h 108"/>
              <a:gd name="T2" fmla="*/ 2147483646 w 100"/>
              <a:gd name="T3" fmla="*/ 2147483646 h 108"/>
              <a:gd name="T4" fmla="*/ 0 w 100"/>
              <a:gd name="T5" fmla="*/ 2147483646 h 108"/>
              <a:gd name="T6" fmla="*/ 2147483646 w 100"/>
              <a:gd name="T7" fmla="*/ 0 h 108"/>
              <a:gd name="T8" fmla="*/ 2147483646 w 100"/>
              <a:gd name="T9" fmla="*/ 2147483646 h 108"/>
              <a:gd name="T10" fmla="*/ 2147483646 w 100"/>
              <a:gd name="T11" fmla="*/ 2147483646 h 108"/>
              <a:gd name="T12" fmla="*/ 2147483646 w 100"/>
              <a:gd name="T13" fmla="*/ 1317077136 h 108"/>
              <a:gd name="T14" fmla="*/ 2147483646 w 100"/>
              <a:gd name="T15" fmla="*/ 1317077136 h 108"/>
              <a:gd name="T16" fmla="*/ 1119559423 w 100"/>
              <a:gd name="T17" fmla="*/ 2147483646 h 108"/>
              <a:gd name="T18" fmla="*/ 2147483646 w 100"/>
              <a:gd name="T19" fmla="*/ 2147483646 h 108"/>
              <a:gd name="T20" fmla="*/ 2147483646 w 100"/>
              <a:gd name="T21" fmla="*/ 2147483646 h 108"/>
              <a:gd name="T22" fmla="*/ 2147483646 w 100"/>
              <a:gd name="T23" fmla="*/ 1317077136 h 1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0" h="108">
                <a:moveTo>
                  <a:pt x="46" y="107"/>
                </a:moveTo>
                <a:lnTo>
                  <a:pt x="46" y="107"/>
                </a:lnTo>
                <a:cubicBezTo>
                  <a:pt x="23" y="107"/>
                  <a:pt x="0" y="84"/>
                  <a:pt x="0" y="53"/>
                </a:cubicBezTo>
                <a:cubicBezTo>
                  <a:pt x="0" y="23"/>
                  <a:pt x="23" y="0"/>
                  <a:pt x="46" y="0"/>
                </a:cubicBezTo>
                <a:cubicBezTo>
                  <a:pt x="77" y="0"/>
                  <a:pt x="99" y="23"/>
                  <a:pt x="99" y="53"/>
                </a:cubicBezTo>
                <a:cubicBezTo>
                  <a:pt x="99" y="84"/>
                  <a:pt x="77" y="107"/>
                  <a:pt x="46" y="107"/>
                </a:cubicBezTo>
                <a:close/>
                <a:moveTo>
                  <a:pt x="46" y="30"/>
                </a:moveTo>
                <a:lnTo>
                  <a:pt x="46" y="30"/>
                </a:lnTo>
                <a:cubicBezTo>
                  <a:pt x="38" y="30"/>
                  <a:pt x="23" y="38"/>
                  <a:pt x="23" y="53"/>
                </a:cubicBezTo>
                <a:cubicBezTo>
                  <a:pt x="23" y="61"/>
                  <a:pt x="38" y="77"/>
                  <a:pt x="46" y="77"/>
                </a:cubicBezTo>
                <a:cubicBezTo>
                  <a:pt x="61" y="77"/>
                  <a:pt x="69" y="61"/>
                  <a:pt x="69" y="53"/>
                </a:cubicBezTo>
                <a:cubicBezTo>
                  <a:pt x="69" y="38"/>
                  <a:pt x="61" y="30"/>
                  <a:pt x="46" y="30"/>
                </a:cubicBezTo>
                <a:close/>
              </a:path>
            </a:pathLst>
          </a:custGeom>
          <a:solidFill>
            <a:schemeClr val="bg2"/>
          </a:solidFill>
          <a:ln>
            <a:noFill/>
          </a:ln>
          <a:effectLst/>
        </p:spPr>
        <p:txBody>
          <a:bodyPr wrap="none" anchor="ctr"/>
          <a:lstStyle/>
          <a:p>
            <a:endParaRPr lang="es-MX"/>
          </a:p>
        </p:txBody>
      </p:sp>
      <p:sp>
        <p:nvSpPr>
          <p:cNvPr id="884" name="Freeform 739">
            <a:extLst>
              <a:ext uri="{FF2B5EF4-FFF2-40B4-BE49-F238E27FC236}">
                <a16:creationId xmlns:a16="http://schemas.microsoft.com/office/drawing/2014/main" id="{627162A2-9312-5F47-9321-CFB050286EFE}"/>
              </a:ext>
            </a:extLst>
          </p:cNvPr>
          <p:cNvSpPr>
            <a:spLocks noChangeArrowheads="1"/>
          </p:cNvSpPr>
          <p:nvPr/>
        </p:nvSpPr>
        <p:spPr bwMode="auto">
          <a:xfrm>
            <a:off x="21668321" y="4678869"/>
            <a:ext cx="214073" cy="38421"/>
          </a:xfrm>
          <a:custGeom>
            <a:avLst/>
            <a:gdLst>
              <a:gd name="T0" fmla="*/ 2147483646 w 170"/>
              <a:gd name="T1" fmla="*/ 1298071199 h 32"/>
              <a:gd name="T2" fmla="*/ 2147483646 w 170"/>
              <a:gd name="T3" fmla="*/ 1298071199 h 32"/>
              <a:gd name="T4" fmla="*/ 386505378 w 170"/>
              <a:gd name="T5" fmla="*/ 1298071199 h 32"/>
              <a:gd name="T6" fmla="*/ 0 w 170"/>
              <a:gd name="T7" fmla="*/ 628114481 h 32"/>
              <a:gd name="T8" fmla="*/ 386505378 w 170"/>
              <a:gd name="T9" fmla="*/ 0 h 32"/>
              <a:gd name="T10" fmla="*/ 2147483646 w 170"/>
              <a:gd name="T11" fmla="*/ 0 h 32"/>
              <a:gd name="T12" fmla="*/ 2147483646 w 170"/>
              <a:gd name="T13" fmla="*/ 628114481 h 32"/>
              <a:gd name="T14" fmla="*/ 2147483646 w 170"/>
              <a:gd name="T15" fmla="*/ 1298071199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0" h="32">
                <a:moveTo>
                  <a:pt x="153" y="31"/>
                </a:moveTo>
                <a:lnTo>
                  <a:pt x="153" y="31"/>
                </a:lnTo>
                <a:cubicBezTo>
                  <a:pt x="8" y="31"/>
                  <a:pt x="8" y="31"/>
                  <a:pt x="8" y="31"/>
                </a:cubicBezTo>
                <a:cubicBezTo>
                  <a:pt x="0" y="31"/>
                  <a:pt x="0" y="23"/>
                  <a:pt x="0" y="15"/>
                </a:cubicBezTo>
                <a:cubicBezTo>
                  <a:pt x="0" y="8"/>
                  <a:pt x="0" y="0"/>
                  <a:pt x="8" y="0"/>
                </a:cubicBezTo>
                <a:cubicBezTo>
                  <a:pt x="153" y="0"/>
                  <a:pt x="153" y="0"/>
                  <a:pt x="153" y="0"/>
                </a:cubicBezTo>
                <a:cubicBezTo>
                  <a:pt x="161" y="0"/>
                  <a:pt x="169" y="8"/>
                  <a:pt x="169" y="15"/>
                </a:cubicBezTo>
                <a:cubicBezTo>
                  <a:pt x="169" y="23"/>
                  <a:pt x="161" y="31"/>
                  <a:pt x="153" y="31"/>
                </a:cubicBezTo>
              </a:path>
            </a:pathLst>
          </a:custGeom>
          <a:solidFill>
            <a:schemeClr val="bg2"/>
          </a:solidFill>
          <a:ln>
            <a:noFill/>
          </a:ln>
          <a:effectLst/>
        </p:spPr>
        <p:txBody>
          <a:bodyPr wrap="none" anchor="ctr"/>
          <a:lstStyle/>
          <a:p>
            <a:endParaRPr lang="es-MX"/>
          </a:p>
        </p:txBody>
      </p:sp>
      <p:sp>
        <p:nvSpPr>
          <p:cNvPr id="885" name="Freeform 740">
            <a:extLst>
              <a:ext uri="{FF2B5EF4-FFF2-40B4-BE49-F238E27FC236}">
                <a16:creationId xmlns:a16="http://schemas.microsoft.com/office/drawing/2014/main" id="{8E474228-E404-F549-AC66-4AD211FE1BDE}"/>
              </a:ext>
            </a:extLst>
          </p:cNvPr>
          <p:cNvSpPr>
            <a:spLocks noChangeArrowheads="1"/>
          </p:cNvSpPr>
          <p:nvPr/>
        </p:nvSpPr>
        <p:spPr bwMode="auto">
          <a:xfrm>
            <a:off x="21476208" y="4909406"/>
            <a:ext cx="219560" cy="38421"/>
          </a:xfrm>
          <a:custGeom>
            <a:avLst/>
            <a:gdLst>
              <a:gd name="T0" fmla="*/ 692570463 w 177"/>
              <a:gd name="T1" fmla="*/ 1381755334 h 31"/>
              <a:gd name="T2" fmla="*/ 692570463 w 177"/>
              <a:gd name="T3" fmla="*/ 1381755334 h 31"/>
              <a:gd name="T4" fmla="*/ 0 w 177"/>
              <a:gd name="T5" fmla="*/ 690877488 h 31"/>
              <a:gd name="T6" fmla="*/ 692570463 w 177"/>
              <a:gd name="T7" fmla="*/ 0 h 31"/>
              <a:gd name="T8" fmla="*/ 2147483646 w 177"/>
              <a:gd name="T9" fmla="*/ 0 h 31"/>
              <a:gd name="T10" fmla="*/ 2147483646 w 177"/>
              <a:gd name="T11" fmla="*/ 0 h 31"/>
              <a:gd name="T12" fmla="*/ 2147483646 w 177"/>
              <a:gd name="T13" fmla="*/ 690877488 h 31"/>
              <a:gd name="T14" fmla="*/ 2147483646 w 177"/>
              <a:gd name="T15" fmla="*/ 1381755334 h 31"/>
              <a:gd name="T16" fmla="*/ 692570463 w 177"/>
              <a:gd name="T17" fmla="*/ 138175533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7" h="31">
                <a:moveTo>
                  <a:pt x="15" y="30"/>
                </a:moveTo>
                <a:lnTo>
                  <a:pt x="15" y="30"/>
                </a:lnTo>
                <a:cubicBezTo>
                  <a:pt x="8" y="30"/>
                  <a:pt x="0" y="23"/>
                  <a:pt x="0" y="15"/>
                </a:cubicBezTo>
                <a:cubicBezTo>
                  <a:pt x="0" y="8"/>
                  <a:pt x="8" y="0"/>
                  <a:pt x="15" y="0"/>
                </a:cubicBezTo>
                <a:cubicBezTo>
                  <a:pt x="161" y="0"/>
                  <a:pt x="161" y="0"/>
                  <a:pt x="161" y="0"/>
                </a:cubicBezTo>
                <a:cubicBezTo>
                  <a:pt x="168" y="0"/>
                  <a:pt x="176" y="8"/>
                  <a:pt x="176" y="15"/>
                </a:cubicBezTo>
                <a:cubicBezTo>
                  <a:pt x="176" y="23"/>
                  <a:pt x="168" y="30"/>
                  <a:pt x="161" y="30"/>
                </a:cubicBezTo>
                <a:cubicBezTo>
                  <a:pt x="15" y="30"/>
                  <a:pt x="15" y="30"/>
                  <a:pt x="15" y="30"/>
                </a:cubicBezTo>
              </a:path>
            </a:pathLst>
          </a:custGeom>
          <a:solidFill>
            <a:schemeClr val="bg2"/>
          </a:solidFill>
          <a:ln>
            <a:noFill/>
          </a:ln>
          <a:effectLst/>
        </p:spPr>
        <p:txBody>
          <a:bodyPr wrap="none" anchor="ctr"/>
          <a:lstStyle/>
          <a:p>
            <a:endParaRPr lang="es-MX"/>
          </a:p>
        </p:txBody>
      </p:sp>
      <p:sp>
        <p:nvSpPr>
          <p:cNvPr id="886" name="Freeform 741">
            <a:extLst>
              <a:ext uri="{FF2B5EF4-FFF2-40B4-BE49-F238E27FC236}">
                <a16:creationId xmlns:a16="http://schemas.microsoft.com/office/drawing/2014/main" id="{216511A5-E4B9-B94F-A926-618301414BCB}"/>
              </a:ext>
            </a:extLst>
          </p:cNvPr>
          <p:cNvSpPr>
            <a:spLocks noChangeArrowheads="1"/>
          </p:cNvSpPr>
          <p:nvPr/>
        </p:nvSpPr>
        <p:spPr bwMode="auto">
          <a:xfrm>
            <a:off x="21750658" y="4909406"/>
            <a:ext cx="126245" cy="38421"/>
          </a:xfrm>
          <a:custGeom>
            <a:avLst/>
            <a:gdLst>
              <a:gd name="T0" fmla="*/ 2147483646 w 101"/>
              <a:gd name="T1" fmla="*/ 1381755334 h 31"/>
              <a:gd name="T2" fmla="*/ 2147483646 w 101"/>
              <a:gd name="T3" fmla="*/ 1381755334 h 31"/>
              <a:gd name="T4" fmla="*/ 2147483646 w 101"/>
              <a:gd name="T5" fmla="*/ 1381755334 h 31"/>
              <a:gd name="T6" fmla="*/ 708709127 w 101"/>
              <a:gd name="T7" fmla="*/ 1059251400 h 31"/>
              <a:gd name="T8" fmla="*/ 0 w 101"/>
              <a:gd name="T9" fmla="*/ 690877488 h 31"/>
              <a:gd name="T10" fmla="*/ 708709127 w 101"/>
              <a:gd name="T11" fmla="*/ 0 h 31"/>
              <a:gd name="T12" fmla="*/ 2147483646 w 101"/>
              <a:gd name="T13" fmla="*/ 0 h 31"/>
              <a:gd name="T14" fmla="*/ 2147483646 w 101"/>
              <a:gd name="T15" fmla="*/ 690877488 h 31"/>
              <a:gd name="T16" fmla="*/ 2147483646 w 101"/>
              <a:gd name="T17" fmla="*/ 1381755334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1" h="31">
                <a:moveTo>
                  <a:pt x="84" y="30"/>
                </a:moveTo>
                <a:lnTo>
                  <a:pt x="84" y="30"/>
                </a:lnTo>
                <a:cubicBezTo>
                  <a:pt x="15" y="23"/>
                  <a:pt x="15" y="23"/>
                  <a:pt x="15" y="23"/>
                </a:cubicBezTo>
                <a:cubicBezTo>
                  <a:pt x="8" y="23"/>
                  <a:pt x="0" y="23"/>
                  <a:pt x="0" y="15"/>
                </a:cubicBezTo>
                <a:cubicBezTo>
                  <a:pt x="0" y="8"/>
                  <a:pt x="8" y="0"/>
                  <a:pt x="15" y="0"/>
                </a:cubicBezTo>
                <a:cubicBezTo>
                  <a:pt x="84" y="0"/>
                  <a:pt x="84" y="0"/>
                  <a:pt x="84" y="0"/>
                </a:cubicBezTo>
                <a:cubicBezTo>
                  <a:pt x="92" y="0"/>
                  <a:pt x="100" y="8"/>
                  <a:pt x="100" y="15"/>
                </a:cubicBezTo>
                <a:cubicBezTo>
                  <a:pt x="100" y="23"/>
                  <a:pt x="92" y="30"/>
                  <a:pt x="84" y="30"/>
                </a:cubicBezTo>
              </a:path>
            </a:pathLst>
          </a:custGeom>
          <a:solidFill>
            <a:schemeClr val="bg2"/>
          </a:solidFill>
          <a:ln>
            <a:noFill/>
          </a:ln>
          <a:effectLst/>
        </p:spPr>
        <p:txBody>
          <a:bodyPr wrap="none" anchor="ctr"/>
          <a:lstStyle/>
          <a:p>
            <a:endParaRPr lang="es-MX"/>
          </a:p>
        </p:txBody>
      </p:sp>
      <p:sp>
        <p:nvSpPr>
          <p:cNvPr id="887" name="Freeform 742">
            <a:extLst>
              <a:ext uri="{FF2B5EF4-FFF2-40B4-BE49-F238E27FC236}">
                <a16:creationId xmlns:a16="http://schemas.microsoft.com/office/drawing/2014/main" id="{149D31D4-1480-BD4D-869C-FDA67F78EB8D}"/>
              </a:ext>
            </a:extLst>
          </p:cNvPr>
          <p:cNvSpPr>
            <a:spLocks noChangeArrowheads="1"/>
          </p:cNvSpPr>
          <p:nvPr/>
        </p:nvSpPr>
        <p:spPr bwMode="auto">
          <a:xfrm>
            <a:off x="21750658" y="4991740"/>
            <a:ext cx="126245" cy="38425"/>
          </a:xfrm>
          <a:custGeom>
            <a:avLst/>
            <a:gdLst>
              <a:gd name="T0" fmla="*/ 2147483646 w 101"/>
              <a:gd name="T1" fmla="*/ 1382132414 h 31"/>
              <a:gd name="T2" fmla="*/ 2147483646 w 101"/>
              <a:gd name="T3" fmla="*/ 1382132414 h 31"/>
              <a:gd name="T4" fmla="*/ 2147483646 w 101"/>
              <a:gd name="T5" fmla="*/ 1382132414 h 31"/>
              <a:gd name="T6" fmla="*/ 708709127 w 101"/>
              <a:gd name="T7" fmla="*/ 1382132414 h 31"/>
              <a:gd name="T8" fmla="*/ 0 w 101"/>
              <a:gd name="T9" fmla="*/ 691002038 h 31"/>
              <a:gd name="T10" fmla="*/ 708709127 w 101"/>
              <a:gd name="T11" fmla="*/ 0 h 31"/>
              <a:gd name="T12" fmla="*/ 708709127 w 101"/>
              <a:gd name="T13" fmla="*/ 0 h 31"/>
              <a:gd name="T14" fmla="*/ 2147483646 w 101"/>
              <a:gd name="T15" fmla="*/ 322433299 h 31"/>
              <a:gd name="T16" fmla="*/ 2147483646 w 101"/>
              <a:gd name="T17" fmla="*/ 691002038 h 31"/>
              <a:gd name="T18" fmla="*/ 2147483646 w 101"/>
              <a:gd name="T19" fmla="*/ 1382132414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1" h="31">
                <a:moveTo>
                  <a:pt x="84" y="30"/>
                </a:moveTo>
                <a:lnTo>
                  <a:pt x="84" y="30"/>
                </a:lnTo>
                <a:cubicBezTo>
                  <a:pt x="15" y="30"/>
                  <a:pt x="15" y="30"/>
                  <a:pt x="15" y="30"/>
                </a:cubicBezTo>
                <a:cubicBezTo>
                  <a:pt x="8" y="30"/>
                  <a:pt x="0" y="23"/>
                  <a:pt x="0" y="15"/>
                </a:cubicBezTo>
                <a:cubicBezTo>
                  <a:pt x="0" y="7"/>
                  <a:pt x="8" y="0"/>
                  <a:pt x="15" y="0"/>
                </a:cubicBezTo>
                <a:cubicBezTo>
                  <a:pt x="84" y="7"/>
                  <a:pt x="84" y="7"/>
                  <a:pt x="84" y="7"/>
                </a:cubicBezTo>
                <a:cubicBezTo>
                  <a:pt x="92" y="7"/>
                  <a:pt x="100" y="7"/>
                  <a:pt x="100" y="15"/>
                </a:cubicBezTo>
                <a:cubicBezTo>
                  <a:pt x="100" y="23"/>
                  <a:pt x="92" y="30"/>
                  <a:pt x="84" y="30"/>
                </a:cubicBezTo>
              </a:path>
            </a:pathLst>
          </a:custGeom>
          <a:solidFill>
            <a:schemeClr val="bg2"/>
          </a:solidFill>
          <a:ln>
            <a:noFill/>
          </a:ln>
          <a:effectLst/>
        </p:spPr>
        <p:txBody>
          <a:bodyPr wrap="none" anchor="ctr"/>
          <a:lstStyle/>
          <a:p>
            <a:endParaRPr lang="es-MX"/>
          </a:p>
        </p:txBody>
      </p:sp>
      <p:sp>
        <p:nvSpPr>
          <p:cNvPr id="888" name="Freeform 743">
            <a:extLst>
              <a:ext uri="{FF2B5EF4-FFF2-40B4-BE49-F238E27FC236}">
                <a16:creationId xmlns:a16="http://schemas.microsoft.com/office/drawing/2014/main" id="{3FFCF7F4-254F-2946-9490-EA76202B0EF9}"/>
              </a:ext>
            </a:extLst>
          </p:cNvPr>
          <p:cNvSpPr>
            <a:spLocks noChangeArrowheads="1"/>
          </p:cNvSpPr>
          <p:nvPr/>
        </p:nvSpPr>
        <p:spPr bwMode="auto">
          <a:xfrm>
            <a:off x="21750658" y="5085054"/>
            <a:ext cx="126245" cy="38421"/>
          </a:xfrm>
          <a:custGeom>
            <a:avLst/>
            <a:gdLst>
              <a:gd name="T0" fmla="*/ 2147483646 w 101"/>
              <a:gd name="T1" fmla="*/ 1298071199 h 32"/>
              <a:gd name="T2" fmla="*/ 2147483646 w 101"/>
              <a:gd name="T3" fmla="*/ 1298071199 h 32"/>
              <a:gd name="T4" fmla="*/ 2147483646 w 101"/>
              <a:gd name="T5" fmla="*/ 1298071199 h 32"/>
              <a:gd name="T6" fmla="*/ 708709127 w 101"/>
              <a:gd name="T7" fmla="*/ 1298071199 h 32"/>
              <a:gd name="T8" fmla="*/ 0 w 101"/>
              <a:gd name="T9" fmla="*/ 669956717 h 32"/>
              <a:gd name="T10" fmla="*/ 708709127 w 101"/>
              <a:gd name="T11" fmla="*/ 0 h 32"/>
              <a:gd name="T12" fmla="*/ 708709127 w 101"/>
              <a:gd name="T13" fmla="*/ 0 h 32"/>
              <a:gd name="T14" fmla="*/ 2147483646 w 101"/>
              <a:gd name="T15" fmla="*/ 0 h 32"/>
              <a:gd name="T16" fmla="*/ 2147483646 w 101"/>
              <a:gd name="T17" fmla="*/ 669956717 h 32"/>
              <a:gd name="T18" fmla="*/ 2147483646 w 101"/>
              <a:gd name="T19" fmla="*/ 1298071199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1" h="32">
                <a:moveTo>
                  <a:pt x="84" y="31"/>
                </a:moveTo>
                <a:lnTo>
                  <a:pt x="84" y="31"/>
                </a:lnTo>
                <a:cubicBezTo>
                  <a:pt x="15" y="31"/>
                  <a:pt x="15" y="31"/>
                  <a:pt x="15" y="31"/>
                </a:cubicBezTo>
                <a:cubicBezTo>
                  <a:pt x="8" y="31"/>
                  <a:pt x="0" y="23"/>
                  <a:pt x="0" y="16"/>
                </a:cubicBezTo>
                <a:cubicBezTo>
                  <a:pt x="0" y="8"/>
                  <a:pt x="8" y="0"/>
                  <a:pt x="15" y="0"/>
                </a:cubicBezTo>
                <a:cubicBezTo>
                  <a:pt x="84" y="0"/>
                  <a:pt x="84" y="0"/>
                  <a:pt x="84" y="0"/>
                </a:cubicBezTo>
                <a:cubicBezTo>
                  <a:pt x="92" y="0"/>
                  <a:pt x="100" y="8"/>
                  <a:pt x="100" y="16"/>
                </a:cubicBezTo>
                <a:cubicBezTo>
                  <a:pt x="100" y="23"/>
                  <a:pt x="92" y="31"/>
                  <a:pt x="84" y="31"/>
                </a:cubicBezTo>
              </a:path>
            </a:pathLst>
          </a:custGeom>
          <a:solidFill>
            <a:schemeClr val="bg2"/>
          </a:solidFill>
          <a:ln>
            <a:noFill/>
          </a:ln>
          <a:effectLst/>
        </p:spPr>
        <p:txBody>
          <a:bodyPr wrap="none" anchor="ctr"/>
          <a:lstStyle/>
          <a:p>
            <a:endParaRPr lang="es-MX"/>
          </a:p>
        </p:txBody>
      </p:sp>
      <p:sp>
        <p:nvSpPr>
          <p:cNvPr id="889" name="Freeform 744">
            <a:extLst>
              <a:ext uri="{FF2B5EF4-FFF2-40B4-BE49-F238E27FC236}">
                <a16:creationId xmlns:a16="http://schemas.microsoft.com/office/drawing/2014/main" id="{A860B90B-0018-594E-9378-3F0474E66F68}"/>
              </a:ext>
            </a:extLst>
          </p:cNvPr>
          <p:cNvSpPr>
            <a:spLocks noChangeArrowheads="1"/>
          </p:cNvSpPr>
          <p:nvPr/>
        </p:nvSpPr>
        <p:spPr bwMode="auto">
          <a:xfrm>
            <a:off x="21476208" y="4991740"/>
            <a:ext cx="131736" cy="38425"/>
          </a:xfrm>
          <a:custGeom>
            <a:avLst/>
            <a:gdLst>
              <a:gd name="T0" fmla="*/ 2147483646 w 108"/>
              <a:gd name="T1" fmla="*/ 1382132414 h 31"/>
              <a:gd name="T2" fmla="*/ 2147483646 w 108"/>
              <a:gd name="T3" fmla="*/ 1382132414 h 31"/>
              <a:gd name="T4" fmla="*/ 2147483646 w 108"/>
              <a:gd name="T5" fmla="*/ 1382132414 h 31"/>
              <a:gd name="T6" fmla="*/ 658600833 w 108"/>
              <a:gd name="T7" fmla="*/ 1382132414 h 31"/>
              <a:gd name="T8" fmla="*/ 0 w 108"/>
              <a:gd name="T9" fmla="*/ 691002038 h 31"/>
              <a:gd name="T10" fmla="*/ 658600833 w 108"/>
              <a:gd name="T11" fmla="*/ 0 h 31"/>
              <a:gd name="T12" fmla="*/ 658600833 w 108"/>
              <a:gd name="T13" fmla="*/ 0 h 31"/>
              <a:gd name="T14" fmla="*/ 2147483646 w 108"/>
              <a:gd name="T15" fmla="*/ 322433299 h 31"/>
              <a:gd name="T16" fmla="*/ 2147483646 w 108"/>
              <a:gd name="T17" fmla="*/ 691002038 h 31"/>
              <a:gd name="T18" fmla="*/ 2147483646 w 108"/>
              <a:gd name="T19" fmla="*/ 1382132414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8" h="31">
                <a:moveTo>
                  <a:pt x="92" y="30"/>
                </a:moveTo>
                <a:lnTo>
                  <a:pt x="92" y="30"/>
                </a:lnTo>
                <a:cubicBezTo>
                  <a:pt x="15" y="30"/>
                  <a:pt x="15" y="30"/>
                  <a:pt x="15" y="30"/>
                </a:cubicBezTo>
                <a:cubicBezTo>
                  <a:pt x="8" y="30"/>
                  <a:pt x="0" y="23"/>
                  <a:pt x="0" y="15"/>
                </a:cubicBezTo>
                <a:cubicBezTo>
                  <a:pt x="0" y="7"/>
                  <a:pt x="8" y="0"/>
                  <a:pt x="15" y="0"/>
                </a:cubicBezTo>
                <a:cubicBezTo>
                  <a:pt x="92" y="7"/>
                  <a:pt x="92" y="7"/>
                  <a:pt x="92" y="7"/>
                </a:cubicBezTo>
                <a:cubicBezTo>
                  <a:pt x="99" y="7"/>
                  <a:pt x="107" y="7"/>
                  <a:pt x="107" y="15"/>
                </a:cubicBezTo>
                <a:cubicBezTo>
                  <a:pt x="107" y="23"/>
                  <a:pt x="99" y="30"/>
                  <a:pt x="92" y="30"/>
                </a:cubicBezTo>
              </a:path>
            </a:pathLst>
          </a:custGeom>
          <a:solidFill>
            <a:schemeClr val="bg2"/>
          </a:solidFill>
          <a:ln>
            <a:noFill/>
          </a:ln>
          <a:effectLst/>
        </p:spPr>
        <p:txBody>
          <a:bodyPr wrap="none" anchor="ctr"/>
          <a:lstStyle/>
          <a:p>
            <a:endParaRPr lang="es-MX"/>
          </a:p>
        </p:txBody>
      </p:sp>
      <p:sp>
        <p:nvSpPr>
          <p:cNvPr id="890" name="Freeform 745">
            <a:extLst>
              <a:ext uri="{FF2B5EF4-FFF2-40B4-BE49-F238E27FC236}">
                <a16:creationId xmlns:a16="http://schemas.microsoft.com/office/drawing/2014/main" id="{5A1AE74A-3BE1-3D46-8723-FB80D6827B5F}"/>
              </a:ext>
            </a:extLst>
          </p:cNvPr>
          <p:cNvSpPr>
            <a:spLocks noChangeArrowheads="1"/>
          </p:cNvSpPr>
          <p:nvPr/>
        </p:nvSpPr>
        <p:spPr bwMode="auto">
          <a:xfrm>
            <a:off x="21476208" y="5085054"/>
            <a:ext cx="219560" cy="38421"/>
          </a:xfrm>
          <a:custGeom>
            <a:avLst/>
            <a:gdLst>
              <a:gd name="T0" fmla="*/ 2147483646 w 177"/>
              <a:gd name="T1" fmla="*/ 1298071199 h 32"/>
              <a:gd name="T2" fmla="*/ 2147483646 w 177"/>
              <a:gd name="T3" fmla="*/ 1298071199 h 32"/>
              <a:gd name="T4" fmla="*/ 692570463 w 177"/>
              <a:gd name="T5" fmla="*/ 1298071199 h 32"/>
              <a:gd name="T6" fmla="*/ 0 w 177"/>
              <a:gd name="T7" fmla="*/ 669956717 h 32"/>
              <a:gd name="T8" fmla="*/ 692570463 w 177"/>
              <a:gd name="T9" fmla="*/ 0 h 32"/>
              <a:gd name="T10" fmla="*/ 2147483646 w 177"/>
              <a:gd name="T11" fmla="*/ 0 h 32"/>
              <a:gd name="T12" fmla="*/ 2147483646 w 177"/>
              <a:gd name="T13" fmla="*/ 669956717 h 32"/>
              <a:gd name="T14" fmla="*/ 2147483646 w 177"/>
              <a:gd name="T15" fmla="*/ 1298071199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7" h="32">
                <a:moveTo>
                  <a:pt x="161" y="31"/>
                </a:moveTo>
                <a:lnTo>
                  <a:pt x="161" y="31"/>
                </a:lnTo>
                <a:cubicBezTo>
                  <a:pt x="15" y="31"/>
                  <a:pt x="15" y="31"/>
                  <a:pt x="15" y="31"/>
                </a:cubicBezTo>
                <a:cubicBezTo>
                  <a:pt x="8" y="31"/>
                  <a:pt x="0" y="23"/>
                  <a:pt x="0" y="16"/>
                </a:cubicBezTo>
                <a:cubicBezTo>
                  <a:pt x="0" y="8"/>
                  <a:pt x="8" y="0"/>
                  <a:pt x="15" y="0"/>
                </a:cubicBezTo>
                <a:cubicBezTo>
                  <a:pt x="161" y="0"/>
                  <a:pt x="161" y="0"/>
                  <a:pt x="161" y="0"/>
                </a:cubicBezTo>
                <a:cubicBezTo>
                  <a:pt x="168" y="0"/>
                  <a:pt x="176" y="8"/>
                  <a:pt x="176" y="16"/>
                </a:cubicBezTo>
                <a:cubicBezTo>
                  <a:pt x="176" y="23"/>
                  <a:pt x="168" y="31"/>
                  <a:pt x="161" y="31"/>
                </a:cubicBezTo>
              </a:path>
            </a:pathLst>
          </a:custGeom>
          <a:solidFill>
            <a:schemeClr val="bg2"/>
          </a:solidFill>
          <a:ln>
            <a:noFill/>
          </a:ln>
          <a:effectLst/>
        </p:spPr>
        <p:txBody>
          <a:bodyPr wrap="none" anchor="ctr"/>
          <a:lstStyle/>
          <a:p>
            <a:endParaRPr lang="es-MX"/>
          </a:p>
        </p:txBody>
      </p:sp>
      <p:sp>
        <p:nvSpPr>
          <p:cNvPr id="891" name="Freeform 746">
            <a:extLst>
              <a:ext uri="{FF2B5EF4-FFF2-40B4-BE49-F238E27FC236}">
                <a16:creationId xmlns:a16="http://schemas.microsoft.com/office/drawing/2014/main" id="{312A7935-CFC9-A14A-90A7-2E898B468686}"/>
              </a:ext>
            </a:extLst>
          </p:cNvPr>
          <p:cNvSpPr>
            <a:spLocks noChangeArrowheads="1"/>
          </p:cNvSpPr>
          <p:nvPr/>
        </p:nvSpPr>
        <p:spPr bwMode="auto">
          <a:xfrm>
            <a:off x="21783592" y="5200321"/>
            <a:ext cx="65868" cy="115271"/>
          </a:xfrm>
          <a:custGeom>
            <a:avLst/>
            <a:gdLst>
              <a:gd name="T0" fmla="*/ 1288093805 w 55"/>
              <a:gd name="T1" fmla="*/ 2147483646 h 93"/>
              <a:gd name="T2" fmla="*/ 1288093805 w 55"/>
              <a:gd name="T3" fmla="*/ 2147483646 h 93"/>
              <a:gd name="T4" fmla="*/ 332430813 w 55"/>
              <a:gd name="T5" fmla="*/ 2147483646 h 93"/>
              <a:gd name="T6" fmla="*/ 0 w 55"/>
              <a:gd name="T7" fmla="*/ 2147483646 h 93"/>
              <a:gd name="T8" fmla="*/ 332430813 w 55"/>
              <a:gd name="T9" fmla="*/ 2147483646 h 93"/>
              <a:gd name="T10" fmla="*/ 1579015707 w 55"/>
              <a:gd name="T11" fmla="*/ 2147483646 h 93"/>
              <a:gd name="T12" fmla="*/ 1911446520 w 55"/>
              <a:gd name="T13" fmla="*/ 2147483646 h 93"/>
              <a:gd name="T14" fmla="*/ 1288093805 w 55"/>
              <a:gd name="T15" fmla="*/ 2119014183 h 93"/>
              <a:gd name="T16" fmla="*/ 623232526 w 55"/>
              <a:gd name="T17" fmla="*/ 1750467612 h 93"/>
              <a:gd name="T18" fmla="*/ 0 w 55"/>
              <a:gd name="T19" fmla="*/ 1059507092 h 93"/>
              <a:gd name="T20" fmla="*/ 623232526 w 55"/>
              <a:gd name="T21" fmla="*/ 368546571 h 93"/>
              <a:gd name="T22" fmla="*/ 2147483646 w 55"/>
              <a:gd name="T23" fmla="*/ 368546571 h 93"/>
              <a:gd name="T24" fmla="*/ 2147483646 w 55"/>
              <a:gd name="T25" fmla="*/ 368546571 h 93"/>
              <a:gd name="T26" fmla="*/ 1911446520 w 55"/>
              <a:gd name="T27" fmla="*/ 737093143 h 93"/>
              <a:gd name="T28" fmla="*/ 623232526 w 55"/>
              <a:gd name="T29" fmla="*/ 737093143 h 93"/>
              <a:gd name="T30" fmla="*/ 623232526 w 55"/>
              <a:gd name="T31" fmla="*/ 1059507092 h 93"/>
              <a:gd name="T32" fmla="*/ 1288093805 w 55"/>
              <a:gd name="T33" fmla="*/ 1750467612 h 93"/>
              <a:gd name="T34" fmla="*/ 1911446520 w 55"/>
              <a:gd name="T35" fmla="*/ 2119014183 h 93"/>
              <a:gd name="T36" fmla="*/ 2147483646 w 55"/>
              <a:gd name="T37" fmla="*/ 2147483646 h 93"/>
              <a:gd name="T38" fmla="*/ 1911446520 w 55"/>
              <a:gd name="T39" fmla="*/ 2147483646 h 93"/>
              <a:gd name="T40" fmla="*/ 1288093805 w 55"/>
              <a:gd name="T41" fmla="*/ 2147483646 h 9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5" h="93">
                <a:moveTo>
                  <a:pt x="31" y="92"/>
                </a:moveTo>
                <a:lnTo>
                  <a:pt x="31" y="92"/>
                </a:lnTo>
                <a:cubicBezTo>
                  <a:pt x="23" y="92"/>
                  <a:pt x="15" y="84"/>
                  <a:pt x="8" y="84"/>
                </a:cubicBezTo>
                <a:cubicBezTo>
                  <a:pt x="0" y="84"/>
                  <a:pt x="0" y="77"/>
                  <a:pt x="0" y="77"/>
                </a:cubicBezTo>
                <a:cubicBezTo>
                  <a:pt x="8" y="77"/>
                  <a:pt x="8" y="77"/>
                  <a:pt x="8" y="77"/>
                </a:cubicBezTo>
                <a:cubicBezTo>
                  <a:pt x="23" y="77"/>
                  <a:pt x="31" y="77"/>
                  <a:pt x="38" y="77"/>
                </a:cubicBezTo>
                <a:cubicBezTo>
                  <a:pt x="46" y="69"/>
                  <a:pt x="46" y="69"/>
                  <a:pt x="46" y="61"/>
                </a:cubicBezTo>
                <a:cubicBezTo>
                  <a:pt x="46" y="61"/>
                  <a:pt x="38" y="54"/>
                  <a:pt x="31" y="46"/>
                </a:cubicBezTo>
                <a:cubicBezTo>
                  <a:pt x="23" y="46"/>
                  <a:pt x="15" y="46"/>
                  <a:pt x="15" y="38"/>
                </a:cubicBezTo>
                <a:cubicBezTo>
                  <a:pt x="8" y="38"/>
                  <a:pt x="0" y="31"/>
                  <a:pt x="0" y="23"/>
                </a:cubicBezTo>
                <a:cubicBezTo>
                  <a:pt x="0" y="16"/>
                  <a:pt x="8" y="8"/>
                  <a:pt x="15" y="8"/>
                </a:cubicBezTo>
                <a:cubicBezTo>
                  <a:pt x="23" y="0"/>
                  <a:pt x="38" y="0"/>
                  <a:pt x="54" y="8"/>
                </a:cubicBezTo>
                <a:cubicBezTo>
                  <a:pt x="54" y="16"/>
                  <a:pt x="54" y="16"/>
                  <a:pt x="46" y="16"/>
                </a:cubicBezTo>
                <a:cubicBezTo>
                  <a:pt x="38" y="8"/>
                  <a:pt x="23" y="8"/>
                  <a:pt x="15" y="16"/>
                </a:cubicBezTo>
                <a:lnTo>
                  <a:pt x="15" y="23"/>
                </a:lnTo>
                <a:cubicBezTo>
                  <a:pt x="15" y="31"/>
                  <a:pt x="23" y="38"/>
                  <a:pt x="31" y="38"/>
                </a:cubicBezTo>
                <a:cubicBezTo>
                  <a:pt x="38" y="46"/>
                  <a:pt x="46" y="46"/>
                  <a:pt x="46" y="46"/>
                </a:cubicBezTo>
                <a:cubicBezTo>
                  <a:pt x="54" y="54"/>
                  <a:pt x="54" y="61"/>
                  <a:pt x="54" y="61"/>
                </a:cubicBezTo>
                <a:cubicBezTo>
                  <a:pt x="54" y="69"/>
                  <a:pt x="54" y="77"/>
                  <a:pt x="46" y="84"/>
                </a:cubicBezTo>
                <a:cubicBezTo>
                  <a:pt x="38" y="84"/>
                  <a:pt x="38" y="92"/>
                  <a:pt x="31" y="92"/>
                </a:cubicBezTo>
              </a:path>
            </a:pathLst>
          </a:custGeom>
          <a:solidFill>
            <a:schemeClr val="bg2"/>
          </a:solidFill>
          <a:ln>
            <a:noFill/>
          </a:ln>
          <a:effectLst/>
        </p:spPr>
        <p:txBody>
          <a:bodyPr wrap="none" anchor="ctr"/>
          <a:lstStyle/>
          <a:p>
            <a:endParaRPr lang="es-MX"/>
          </a:p>
        </p:txBody>
      </p:sp>
      <p:sp>
        <p:nvSpPr>
          <p:cNvPr id="892" name="Freeform 747">
            <a:extLst>
              <a:ext uri="{FF2B5EF4-FFF2-40B4-BE49-F238E27FC236}">
                <a16:creationId xmlns:a16="http://schemas.microsoft.com/office/drawing/2014/main" id="{9228E72C-5F2E-0C4F-B644-D2AC5F9C852B}"/>
              </a:ext>
            </a:extLst>
          </p:cNvPr>
          <p:cNvSpPr>
            <a:spLocks noChangeArrowheads="1"/>
          </p:cNvSpPr>
          <p:nvPr/>
        </p:nvSpPr>
        <p:spPr bwMode="auto">
          <a:xfrm>
            <a:off x="21811035" y="5172878"/>
            <a:ext cx="21956" cy="27443"/>
          </a:xfrm>
          <a:custGeom>
            <a:avLst/>
            <a:gdLst>
              <a:gd name="T0" fmla="*/ 500093456 w 16"/>
              <a:gd name="T1" fmla="*/ 831853159 h 24"/>
              <a:gd name="T2" fmla="*/ 500093456 w 16"/>
              <a:gd name="T3" fmla="*/ 831853159 h 24"/>
              <a:gd name="T4" fmla="*/ 0 w 16"/>
              <a:gd name="T5" fmla="*/ 578666166 h 24"/>
              <a:gd name="T6" fmla="*/ 0 w 16"/>
              <a:gd name="T7" fmla="*/ 289387650 h 24"/>
              <a:gd name="T8" fmla="*/ 500093456 w 16"/>
              <a:gd name="T9" fmla="*/ 0 h 24"/>
              <a:gd name="T10" fmla="*/ 937655684 w 16"/>
              <a:gd name="T11" fmla="*/ 289387650 h 24"/>
              <a:gd name="T12" fmla="*/ 937655684 w 16"/>
              <a:gd name="T13" fmla="*/ 578666166 h 24"/>
              <a:gd name="T14" fmla="*/ 500093456 w 16"/>
              <a:gd name="T15" fmla="*/ 831853159 h 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4">
                <a:moveTo>
                  <a:pt x="8" y="23"/>
                </a:moveTo>
                <a:lnTo>
                  <a:pt x="8" y="23"/>
                </a:lnTo>
                <a:lnTo>
                  <a:pt x="0" y="16"/>
                </a:lnTo>
                <a:cubicBezTo>
                  <a:pt x="0" y="8"/>
                  <a:pt x="0" y="8"/>
                  <a:pt x="0" y="8"/>
                </a:cubicBezTo>
                <a:cubicBezTo>
                  <a:pt x="0" y="0"/>
                  <a:pt x="8" y="0"/>
                  <a:pt x="8" y="0"/>
                </a:cubicBezTo>
                <a:cubicBezTo>
                  <a:pt x="8" y="0"/>
                  <a:pt x="15" y="0"/>
                  <a:pt x="15" y="8"/>
                </a:cubicBezTo>
                <a:cubicBezTo>
                  <a:pt x="15" y="16"/>
                  <a:pt x="15" y="16"/>
                  <a:pt x="15" y="16"/>
                </a:cubicBezTo>
                <a:lnTo>
                  <a:pt x="8" y="23"/>
                </a:lnTo>
              </a:path>
            </a:pathLst>
          </a:custGeom>
          <a:solidFill>
            <a:schemeClr val="bg2"/>
          </a:solidFill>
          <a:ln>
            <a:noFill/>
          </a:ln>
          <a:effectLst/>
        </p:spPr>
        <p:txBody>
          <a:bodyPr wrap="none" anchor="ctr"/>
          <a:lstStyle/>
          <a:p>
            <a:endParaRPr lang="es-MX"/>
          </a:p>
        </p:txBody>
      </p:sp>
      <p:sp>
        <p:nvSpPr>
          <p:cNvPr id="893" name="Freeform 748">
            <a:extLst>
              <a:ext uri="{FF2B5EF4-FFF2-40B4-BE49-F238E27FC236}">
                <a16:creationId xmlns:a16="http://schemas.microsoft.com/office/drawing/2014/main" id="{8D316800-89D7-E541-B25A-AE17A46859AC}"/>
              </a:ext>
            </a:extLst>
          </p:cNvPr>
          <p:cNvSpPr>
            <a:spLocks noChangeArrowheads="1"/>
          </p:cNvSpPr>
          <p:nvPr/>
        </p:nvSpPr>
        <p:spPr bwMode="auto">
          <a:xfrm>
            <a:off x="21811035" y="5315592"/>
            <a:ext cx="21956" cy="21956"/>
          </a:xfrm>
          <a:custGeom>
            <a:avLst/>
            <a:gdLst>
              <a:gd name="T0" fmla="*/ 500093456 w 16"/>
              <a:gd name="T1" fmla="*/ 937655684 h 16"/>
              <a:gd name="T2" fmla="*/ 500093456 w 16"/>
              <a:gd name="T3" fmla="*/ 937655684 h 16"/>
              <a:gd name="T4" fmla="*/ 0 w 16"/>
              <a:gd name="T5" fmla="*/ 937655684 h 16"/>
              <a:gd name="T6" fmla="*/ 0 w 16"/>
              <a:gd name="T7" fmla="*/ 500093456 h 16"/>
              <a:gd name="T8" fmla="*/ 500093456 w 16"/>
              <a:gd name="T9" fmla="*/ 0 h 16"/>
              <a:gd name="T10" fmla="*/ 937655684 w 16"/>
              <a:gd name="T11" fmla="*/ 500093456 h 16"/>
              <a:gd name="T12" fmla="*/ 937655684 w 16"/>
              <a:gd name="T13" fmla="*/ 937655684 h 16"/>
              <a:gd name="T14" fmla="*/ 500093456 w 16"/>
              <a:gd name="T15" fmla="*/ 937655684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6">
                <a:moveTo>
                  <a:pt x="8" y="15"/>
                </a:moveTo>
                <a:lnTo>
                  <a:pt x="8" y="15"/>
                </a:lnTo>
                <a:lnTo>
                  <a:pt x="0" y="15"/>
                </a:lnTo>
                <a:cubicBezTo>
                  <a:pt x="0" y="8"/>
                  <a:pt x="0" y="8"/>
                  <a:pt x="0" y="8"/>
                </a:cubicBezTo>
                <a:cubicBezTo>
                  <a:pt x="0" y="0"/>
                  <a:pt x="8" y="0"/>
                  <a:pt x="8" y="0"/>
                </a:cubicBezTo>
                <a:cubicBezTo>
                  <a:pt x="8" y="0"/>
                  <a:pt x="15" y="0"/>
                  <a:pt x="15" y="8"/>
                </a:cubicBezTo>
                <a:cubicBezTo>
                  <a:pt x="15" y="15"/>
                  <a:pt x="15" y="15"/>
                  <a:pt x="15" y="15"/>
                </a:cubicBezTo>
                <a:lnTo>
                  <a:pt x="8" y="15"/>
                </a:lnTo>
              </a:path>
            </a:pathLst>
          </a:custGeom>
          <a:solidFill>
            <a:schemeClr val="bg2"/>
          </a:solidFill>
          <a:ln>
            <a:noFill/>
          </a:ln>
          <a:effectLst/>
        </p:spPr>
        <p:txBody>
          <a:bodyPr wrap="none" anchor="ctr"/>
          <a:lstStyle/>
          <a:p>
            <a:endParaRPr lang="es-MX"/>
          </a:p>
        </p:txBody>
      </p:sp>
      <p:sp>
        <p:nvSpPr>
          <p:cNvPr id="894" name="Freeform 749">
            <a:extLst>
              <a:ext uri="{FF2B5EF4-FFF2-40B4-BE49-F238E27FC236}">
                <a16:creationId xmlns:a16="http://schemas.microsoft.com/office/drawing/2014/main" id="{78ED9C55-CD53-7D4A-B261-1929556689F3}"/>
              </a:ext>
            </a:extLst>
          </p:cNvPr>
          <p:cNvSpPr>
            <a:spLocks noChangeArrowheads="1"/>
          </p:cNvSpPr>
          <p:nvPr/>
        </p:nvSpPr>
        <p:spPr bwMode="auto">
          <a:xfrm>
            <a:off x="21476208" y="5271680"/>
            <a:ext cx="126245" cy="38421"/>
          </a:xfrm>
          <a:custGeom>
            <a:avLst/>
            <a:gdLst>
              <a:gd name="T0" fmla="*/ 2147483646 w 100"/>
              <a:gd name="T1" fmla="*/ 1381755334 h 31"/>
              <a:gd name="T2" fmla="*/ 2147483646 w 100"/>
              <a:gd name="T3" fmla="*/ 1381755334 h 31"/>
              <a:gd name="T4" fmla="*/ 730153101 w 100"/>
              <a:gd name="T5" fmla="*/ 1381755334 h 31"/>
              <a:gd name="T6" fmla="*/ 0 w 100"/>
              <a:gd name="T7" fmla="*/ 690877488 h 31"/>
              <a:gd name="T8" fmla="*/ 730153101 w 100"/>
              <a:gd name="T9" fmla="*/ 0 h 31"/>
              <a:gd name="T10" fmla="*/ 2147483646 w 100"/>
              <a:gd name="T11" fmla="*/ 0 h 31"/>
              <a:gd name="T12" fmla="*/ 2147483646 w 100"/>
              <a:gd name="T13" fmla="*/ 690877488 h 31"/>
              <a:gd name="T14" fmla="*/ 2147483646 w 100"/>
              <a:gd name="T15" fmla="*/ 1381755334 h 3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0" h="31">
                <a:moveTo>
                  <a:pt x="84" y="30"/>
                </a:moveTo>
                <a:lnTo>
                  <a:pt x="84" y="30"/>
                </a:lnTo>
                <a:cubicBezTo>
                  <a:pt x="15" y="30"/>
                  <a:pt x="15" y="30"/>
                  <a:pt x="15" y="30"/>
                </a:cubicBezTo>
                <a:cubicBezTo>
                  <a:pt x="8" y="30"/>
                  <a:pt x="0" y="23"/>
                  <a:pt x="0" y="15"/>
                </a:cubicBezTo>
                <a:cubicBezTo>
                  <a:pt x="0" y="7"/>
                  <a:pt x="8" y="0"/>
                  <a:pt x="15" y="0"/>
                </a:cubicBezTo>
                <a:cubicBezTo>
                  <a:pt x="84" y="0"/>
                  <a:pt x="84" y="0"/>
                  <a:pt x="84" y="0"/>
                </a:cubicBezTo>
                <a:cubicBezTo>
                  <a:pt x="92" y="0"/>
                  <a:pt x="99" y="7"/>
                  <a:pt x="99" y="15"/>
                </a:cubicBezTo>
                <a:cubicBezTo>
                  <a:pt x="99" y="23"/>
                  <a:pt x="92" y="30"/>
                  <a:pt x="84" y="30"/>
                </a:cubicBezTo>
              </a:path>
            </a:pathLst>
          </a:custGeom>
          <a:solidFill>
            <a:schemeClr val="bg2"/>
          </a:solidFill>
          <a:ln>
            <a:noFill/>
          </a:ln>
          <a:effectLst/>
        </p:spPr>
        <p:txBody>
          <a:bodyPr wrap="none" anchor="ctr"/>
          <a:lstStyle/>
          <a:p>
            <a:endParaRPr lang="es-MX"/>
          </a:p>
        </p:txBody>
      </p:sp>
      <p:sp>
        <p:nvSpPr>
          <p:cNvPr id="895" name="Freeform 750">
            <a:extLst>
              <a:ext uri="{FF2B5EF4-FFF2-40B4-BE49-F238E27FC236}">
                <a16:creationId xmlns:a16="http://schemas.microsoft.com/office/drawing/2014/main" id="{3026EC63-3240-214E-B9AE-28D88286C525}"/>
              </a:ext>
            </a:extLst>
          </p:cNvPr>
          <p:cNvSpPr>
            <a:spLocks noChangeArrowheads="1"/>
          </p:cNvSpPr>
          <p:nvPr/>
        </p:nvSpPr>
        <p:spPr bwMode="auto">
          <a:xfrm>
            <a:off x="1820111" y="5052120"/>
            <a:ext cx="680636" cy="181135"/>
          </a:xfrm>
          <a:custGeom>
            <a:avLst/>
            <a:gdLst>
              <a:gd name="T0" fmla="*/ 2147483646 w 545"/>
              <a:gd name="T1" fmla="*/ 2147483646 h 146"/>
              <a:gd name="T2" fmla="*/ 2147483646 w 545"/>
              <a:gd name="T3" fmla="*/ 2147483646 h 146"/>
              <a:gd name="T4" fmla="*/ 1460762086 w 545"/>
              <a:gd name="T5" fmla="*/ 2147483646 h 146"/>
              <a:gd name="T6" fmla="*/ 0 w 545"/>
              <a:gd name="T7" fmla="*/ 2147483646 h 146"/>
              <a:gd name="T8" fmla="*/ 0 w 545"/>
              <a:gd name="T9" fmla="*/ 1385846057 h 146"/>
              <a:gd name="T10" fmla="*/ 1460762086 w 545"/>
              <a:gd name="T11" fmla="*/ 0 h 146"/>
              <a:gd name="T12" fmla="*/ 2147483646 w 545"/>
              <a:gd name="T13" fmla="*/ 0 h 146"/>
              <a:gd name="T14" fmla="*/ 2147483646 w 545"/>
              <a:gd name="T15" fmla="*/ 1385846057 h 146"/>
              <a:gd name="T16" fmla="*/ 2147483646 w 545"/>
              <a:gd name="T17" fmla="*/ 2147483646 h 146"/>
              <a:gd name="T18" fmla="*/ 2147483646 w 545"/>
              <a:gd name="T19" fmla="*/ 2147483646 h 146"/>
              <a:gd name="T20" fmla="*/ 1790565298 w 545"/>
              <a:gd name="T21" fmla="*/ 2147483646 h 146"/>
              <a:gd name="T22" fmla="*/ 1790565298 w 545"/>
              <a:gd name="T23" fmla="*/ 2147483646 h 146"/>
              <a:gd name="T24" fmla="*/ 2147483646 w 545"/>
              <a:gd name="T25" fmla="*/ 2147483646 h 146"/>
              <a:gd name="T26" fmla="*/ 2147483646 w 545"/>
              <a:gd name="T27" fmla="*/ 2124990028 h 146"/>
              <a:gd name="T28" fmla="*/ 1790565298 w 545"/>
              <a:gd name="T29" fmla="*/ 2124990028 h 146"/>
              <a:gd name="T30" fmla="*/ 1790565298 w 545"/>
              <a:gd name="T31" fmla="*/ 2147483646 h 14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45" h="146">
                <a:moveTo>
                  <a:pt x="513" y="145"/>
                </a:moveTo>
                <a:lnTo>
                  <a:pt x="513" y="145"/>
                </a:lnTo>
                <a:cubicBezTo>
                  <a:pt x="31" y="145"/>
                  <a:pt x="31" y="145"/>
                  <a:pt x="31" y="145"/>
                </a:cubicBezTo>
                <a:cubicBezTo>
                  <a:pt x="15" y="145"/>
                  <a:pt x="0" y="130"/>
                  <a:pt x="0" y="115"/>
                </a:cubicBezTo>
                <a:cubicBezTo>
                  <a:pt x="0" y="30"/>
                  <a:pt x="0" y="30"/>
                  <a:pt x="0" y="30"/>
                </a:cubicBezTo>
                <a:cubicBezTo>
                  <a:pt x="0" y="15"/>
                  <a:pt x="15" y="0"/>
                  <a:pt x="31" y="0"/>
                </a:cubicBezTo>
                <a:cubicBezTo>
                  <a:pt x="513" y="0"/>
                  <a:pt x="513" y="0"/>
                  <a:pt x="513" y="0"/>
                </a:cubicBezTo>
                <a:cubicBezTo>
                  <a:pt x="528" y="0"/>
                  <a:pt x="544" y="15"/>
                  <a:pt x="544" y="30"/>
                </a:cubicBezTo>
                <a:cubicBezTo>
                  <a:pt x="544" y="115"/>
                  <a:pt x="544" y="115"/>
                  <a:pt x="544" y="115"/>
                </a:cubicBezTo>
                <a:cubicBezTo>
                  <a:pt x="544" y="130"/>
                  <a:pt x="528" y="145"/>
                  <a:pt x="513" y="145"/>
                </a:cubicBezTo>
                <a:close/>
                <a:moveTo>
                  <a:pt x="38" y="107"/>
                </a:moveTo>
                <a:lnTo>
                  <a:pt x="38" y="107"/>
                </a:lnTo>
                <a:cubicBezTo>
                  <a:pt x="505" y="107"/>
                  <a:pt x="505" y="107"/>
                  <a:pt x="505" y="107"/>
                </a:cubicBezTo>
                <a:cubicBezTo>
                  <a:pt x="505" y="46"/>
                  <a:pt x="505" y="46"/>
                  <a:pt x="505" y="46"/>
                </a:cubicBezTo>
                <a:cubicBezTo>
                  <a:pt x="38" y="46"/>
                  <a:pt x="38" y="46"/>
                  <a:pt x="38" y="46"/>
                </a:cubicBezTo>
                <a:lnTo>
                  <a:pt x="38" y="107"/>
                </a:lnTo>
                <a:close/>
              </a:path>
            </a:pathLst>
          </a:custGeom>
          <a:solidFill>
            <a:schemeClr val="bg2"/>
          </a:solidFill>
          <a:ln>
            <a:noFill/>
          </a:ln>
          <a:effectLst/>
        </p:spPr>
        <p:txBody>
          <a:bodyPr wrap="none" anchor="ctr"/>
          <a:lstStyle/>
          <a:p>
            <a:endParaRPr lang="es-MX"/>
          </a:p>
        </p:txBody>
      </p:sp>
      <p:sp>
        <p:nvSpPr>
          <p:cNvPr id="896" name="Freeform 751">
            <a:extLst>
              <a:ext uri="{FF2B5EF4-FFF2-40B4-BE49-F238E27FC236}">
                <a16:creationId xmlns:a16="http://schemas.microsoft.com/office/drawing/2014/main" id="{77F0E4CB-9757-1646-ABC9-B4BA758FAACD}"/>
              </a:ext>
            </a:extLst>
          </p:cNvPr>
          <p:cNvSpPr>
            <a:spLocks noChangeArrowheads="1"/>
          </p:cNvSpPr>
          <p:nvPr/>
        </p:nvSpPr>
        <p:spPr bwMode="auto">
          <a:xfrm>
            <a:off x="1940869" y="5068586"/>
            <a:ext cx="49403" cy="142714"/>
          </a:xfrm>
          <a:custGeom>
            <a:avLst/>
            <a:gdLst>
              <a:gd name="T0" fmla="*/ 1081804197 w 39"/>
              <a:gd name="T1" fmla="*/ 2147483646 h 116"/>
              <a:gd name="T2" fmla="*/ 1081804197 w 39"/>
              <a:gd name="T3" fmla="*/ 2147483646 h 116"/>
              <a:gd name="T4" fmla="*/ 0 w 39"/>
              <a:gd name="T5" fmla="*/ 2147483646 h 116"/>
              <a:gd name="T6" fmla="*/ 0 w 39"/>
              <a:gd name="T7" fmla="*/ 675702350 h 116"/>
              <a:gd name="T8" fmla="*/ 1081804197 w 39"/>
              <a:gd name="T9" fmla="*/ 0 h 116"/>
              <a:gd name="T10" fmla="*/ 1081804197 w 39"/>
              <a:gd name="T11" fmla="*/ 0 h 116"/>
              <a:gd name="T12" fmla="*/ 1868595631 w 39"/>
              <a:gd name="T13" fmla="*/ 675702350 h 116"/>
              <a:gd name="T14" fmla="*/ 1868595631 w 39"/>
              <a:gd name="T15" fmla="*/ 2147483646 h 116"/>
              <a:gd name="T16" fmla="*/ 1081804197 w 39"/>
              <a:gd name="T17" fmla="*/ 2147483646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16">
                <a:moveTo>
                  <a:pt x="22" y="115"/>
                </a:moveTo>
                <a:lnTo>
                  <a:pt x="22" y="115"/>
                </a:lnTo>
                <a:cubicBezTo>
                  <a:pt x="7" y="115"/>
                  <a:pt x="0" y="107"/>
                  <a:pt x="0" y="100"/>
                </a:cubicBezTo>
                <a:cubicBezTo>
                  <a:pt x="0" y="15"/>
                  <a:pt x="0" y="15"/>
                  <a:pt x="0" y="15"/>
                </a:cubicBezTo>
                <a:cubicBezTo>
                  <a:pt x="0" y="8"/>
                  <a:pt x="7" y="0"/>
                  <a:pt x="22" y="0"/>
                </a:cubicBezTo>
                <a:cubicBezTo>
                  <a:pt x="30" y="0"/>
                  <a:pt x="38" y="8"/>
                  <a:pt x="38" y="15"/>
                </a:cubicBezTo>
                <a:cubicBezTo>
                  <a:pt x="38" y="92"/>
                  <a:pt x="38" y="92"/>
                  <a:pt x="38" y="92"/>
                </a:cubicBezTo>
                <a:cubicBezTo>
                  <a:pt x="38" y="107"/>
                  <a:pt x="30" y="115"/>
                  <a:pt x="22" y="115"/>
                </a:cubicBezTo>
              </a:path>
            </a:pathLst>
          </a:custGeom>
          <a:solidFill>
            <a:schemeClr val="bg2"/>
          </a:solidFill>
          <a:ln>
            <a:noFill/>
          </a:ln>
          <a:effectLst/>
        </p:spPr>
        <p:txBody>
          <a:bodyPr wrap="none" anchor="ctr"/>
          <a:lstStyle/>
          <a:p>
            <a:endParaRPr lang="es-MX"/>
          </a:p>
        </p:txBody>
      </p:sp>
      <p:sp>
        <p:nvSpPr>
          <p:cNvPr id="897" name="Freeform 752">
            <a:extLst>
              <a:ext uri="{FF2B5EF4-FFF2-40B4-BE49-F238E27FC236}">
                <a16:creationId xmlns:a16="http://schemas.microsoft.com/office/drawing/2014/main" id="{9EAD7EC5-3F79-ED41-A5AF-5922DB3A8957}"/>
              </a:ext>
            </a:extLst>
          </p:cNvPr>
          <p:cNvSpPr>
            <a:spLocks noChangeArrowheads="1"/>
          </p:cNvSpPr>
          <p:nvPr/>
        </p:nvSpPr>
        <p:spPr bwMode="auto">
          <a:xfrm>
            <a:off x="2067118" y="5068586"/>
            <a:ext cx="49399" cy="142714"/>
          </a:xfrm>
          <a:custGeom>
            <a:avLst/>
            <a:gdLst>
              <a:gd name="T0" fmla="*/ 1130770258 w 39"/>
              <a:gd name="T1" fmla="*/ 2147483646 h 116"/>
              <a:gd name="T2" fmla="*/ 1130770258 w 39"/>
              <a:gd name="T3" fmla="*/ 2147483646 h 116"/>
              <a:gd name="T4" fmla="*/ 0 w 39"/>
              <a:gd name="T5" fmla="*/ 2147483646 h 116"/>
              <a:gd name="T6" fmla="*/ 0 w 39"/>
              <a:gd name="T7" fmla="*/ 675702350 h 116"/>
              <a:gd name="T8" fmla="*/ 1130770258 w 39"/>
              <a:gd name="T9" fmla="*/ 0 h 116"/>
              <a:gd name="T10" fmla="*/ 1130770258 w 39"/>
              <a:gd name="T11" fmla="*/ 0 h 116"/>
              <a:gd name="T12" fmla="*/ 1868199625 w 39"/>
              <a:gd name="T13" fmla="*/ 675702350 h 116"/>
              <a:gd name="T14" fmla="*/ 1868199625 w 39"/>
              <a:gd name="T15" fmla="*/ 2147483646 h 116"/>
              <a:gd name="T16" fmla="*/ 1130770258 w 39"/>
              <a:gd name="T17" fmla="*/ 2147483646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16">
                <a:moveTo>
                  <a:pt x="23" y="115"/>
                </a:moveTo>
                <a:lnTo>
                  <a:pt x="23" y="115"/>
                </a:lnTo>
                <a:cubicBezTo>
                  <a:pt x="8" y="115"/>
                  <a:pt x="0" y="107"/>
                  <a:pt x="0" y="100"/>
                </a:cubicBezTo>
                <a:cubicBezTo>
                  <a:pt x="0" y="15"/>
                  <a:pt x="0" y="15"/>
                  <a:pt x="0" y="15"/>
                </a:cubicBezTo>
                <a:cubicBezTo>
                  <a:pt x="0" y="8"/>
                  <a:pt x="8" y="0"/>
                  <a:pt x="23" y="0"/>
                </a:cubicBezTo>
                <a:cubicBezTo>
                  <a:pt x="31" y="0"/>
                  <a:pt x="38" y="8"/>
                  <a:pt x="38" y="15"/>
                </a:cubicBezTo>
                <a:cubicBezTo>
                  <a:pt x="38" y="92"/>
                  <a:pt x="38" y="92"/>
                  <a:pt x="38" y="92"/>
                </a:cubicBezTo>
                <a:cubicBezTo>
                  <a:pt x="38" y="107"/>
                  <a:pt x="31" y="115"/>
                  <a:pt x="23" y="115"/>
                </a:cubicBezTo>
              </a:path>
            </a:pathLst>
          </a:custGeom>
          <a:solidFill>
            <a:schemeClr val="bg2"/>
          </a:solidFill>
          <a:ln>
            <a:noFill/>
          </a:ln>
          <a:effectLst/>
        </p:spPr>
        <p:txBody>
          <a:bodyPr wrap="none" anchor="ctr"/>
          <a:lstStyle/>
          <a:p>
            <a:endParaRPr lang="es-MX"/>
          </a:p>
        </p:txBody>
      </p:sp>
      <p:sp>
        <p:nvSpPr>
          <p:cNvPr id="898" name="Freeform 753">
            <a:extLst>
              <a:ext uri="{FF2B5EF4-FFF2-40B4-BE49-F238E27FC236}">
                <a16:creationId xmlns:a16="http://schemas.microsoft.com/office/drawing/2014/main" id="{7F8242EC-F40C-CF45-A0AA-9F469EE3AB64}"/>
              </a:ext>
            </a:extLst>
          </p:cNvPr>
          <p:cNvSpPr>
            <a:spLocks noChangeArrowheads="1"/>
          </p:cNvSpPr>
          <p:nvPr/>
        </p:nvSpPr>
        <p:spPr bwMode="auto">
          <a:xfrm>
            <a:off x="2187876" y="5068586"/>
            <a:ext cx="60377" cy="142714"/>
          </a:xfrm>
          <a:custGeom>
            <a:avLst/>
            <a:gdLst>
              <a:gd name="T0" fmla="*/ 1179517231 w 47"/>
              <a:gd name="T1" fmla="*/ 2147483646 h 116"/>
              <a:gd name="T2" fmla="*/ 1179517231 w 47"/>
              <a:gd name="T3" fmla="*/ 2147483646 h 116"/>
              <a:gd name="T4" fmla="*/ 0 w 47"/>
              <a:gd name="T5" fmla="*/ 2147483646 h 116"/>
              <a:gd name="T6" fmla="*/ 0 w 47"/>
              <a:gd name="T7" fmla="*/ 675702350 h 116"/>
              <a:gd name="T8" fmla="*/ 1179517231 w 47"/>
              <a:gd name="T9" fmla="*/ 0 h 116"/>
              <a:gd name="T10" fmla="*/ 1948791895 w 47"/>
              <a:gd name="T11" fmla="*/ 675702350 h 116"/>
              <a:gd name="T12" fmla="*/ 2147483646 w 47"/>
              <a:gd name="T13" fmla="*/ 2147483646 h 116"/>
              <a:gd name="T14" fmla="*/ 1179517231 w 47"/>
              <a:gd name="T15" fmla="*/ 2147483646 h 1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7" h="116">
                <a:moveTo>
                  <a:pt x="23" y="115"/>
                </a:moveTo>
                <a:lnTo>
                  <a:pt x="23" y="115"/>
                </a:lnTo>
                <a:cubicBezTo>
                  <a:pt x="15" y="115"/>
                  <a:pt x="0" y="107"/>
                  <a:pt x="0" y="100"/>
                </a:cubicBezTo>
                <a:cubicBezTo>
                  <a:pt x="0" y="15"/>
                  <a:pt x="0" y="15"/>
                  <a:pt x="0" y="15"/>
                </a:cubicBezTo>
                <a:cubicBezTo>
                  <a:pt x="0" y="8"/>
                  <a:pt x="7" y="0"/>
                  <a:pt x="23" y="0"/>
                </a:cubicBezTo>
                <a:cubicBezTo>
                  <a:pt x="30" y="0"/>
                  <a:pt x="38" y="8"/>
                  <a:pt x="38" y="15"/>
                </a:cubicBezTo>
                <a:cubicBezTo>
                  <a:pt x="46" y="100"/>
                  <a:pt x="46" y="100"/>
                  <a:pt x="46" y="100"/>
                </a:cubicBezTo>
                <a:cubicBezTo>
                  <a:pt x="46" y="107"/>
                  <a:pt x="30" y="115"/>
                  <a:pt x="23" y="115"/>
                </a:cubicBezTo>
              </a:path>
            </a:pathLst>
          </a:custGeom>
          <a:solidFill>
            <a:schemeClr val="bg2"/>
          </a:solidFill>
          <a:ln>
            <a:noFill/>
          </a:ln>
          <a:effectLst/>
        </p:spPr>
        <p:txBody>
          <a:bodyPr wrap="none" anchor="ctr"/>
          <a:lstStyle/>
          <a:p>
            <a:endParaRPr lang="es-MX"/>
          </a:p>
        </p:txBody>
      </p:sp>
      <p:sp>
        <p:nvSpPr>
          <p:cNvPr id="899" name="Freeform 754">
            <a:extLst>
              <a:ext uri="{FF2B5EF4-FFF2-40B4-BE49-F238E27FC236}">
                <a16:creationId xmlns:a16="http://schemas.microsoft.com/office/drawing/2014/main" id="{6D330542-A6C4-984C-B034-3B73E3A1FADA}"/>
              </a:ext>
            </a:extLst>
          </p:cNvPr>
          <p:cNvSpPr>
            <a:spLocks noChangeArrowheads="1"/>
          </p:cNvSpPr>
          <p:nvPr/>
        </p:nvSpPr>
        <p:spPr bwMode="auto">
          <a:xfrm>
            <a:off x="2325099" y="5068586"/>
            <a:ext cx="49403" cy="142714"/>
          </a:xfrm>
          <a:custGeom>
            <a:avLst/>
            <a:gdLst>
              <a:gd name="T0" fmla="*/ 737533005 w 39"/>
              <a:gd name="T1" fmla="*/ 2147483646 h 116"/>
              <a:gd name="T2" fmla="*/ 737533005 w 39"/>
              <a:gd name="T3" fmla="*/ 2147483646 h 116"/>
              <a:gd name="T4" fmla="*/ 0 w 39"/>
              <a:gd name="T5" fmla="*/ 2147483646 h 116"/>
              <a:gd name="T6" fmla="*/ 0 w 39"/>
              <a:gd name="T7" fmla="*/ 675702350 h 116"/>
              <a:gd name="T8" fmla="*/ 737533005 w 39"/>
              <a:gd name="T9" fmla="*/ 0 h 116"/>
              <a:gd name="T10" fmla="*/ 1868595631 w 39"/>
              <a:gd name="T11" fmla="*/ 675702350 h 116"/>
              <a:gd name="T12" fmla="*/ 1868595631 w 39"/>
              <a:gd name="T13" fmla="*/ 2147483646 h 116"/>
              <a:gd name="T14" fmla="*/ 737533005 w 39"/>
              <a:gd name="T15" fmla="*/ 2147483646 h 1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 h="116">
                <a:moveTo>
                  <a:pt x="15" y="115"/>
                </a:moveTo>
                <a:lnTo>
                  <a:pt x="15" y="115"/>
                </a:lnTo>
                <a:cubicBezTo>
                  <a:pt x="7" y="115"/>
                  <a:pt x="0" y="107"/>
                  <a:pt x="0" y="100"/>
                </a:cubicBezTo>
                <a:cubicBezTo>
                  <a:pt x="0" y="15"/>
                  <a:pt x="0" y="15"/>
                  <a:pt x="0" y="15"/>
                </a:cubicBezTo>
                <a:cubicBezTo>
                  <a:pt x="0" y="8"/>
                  <a:pt x="7" y="0"/>
                  <a:pt x="15" y="0"/>
                </a:cubicBezTo>
                <a:cubicBezTo>
                  <a:pt x="31" y="0"/>
                  <a:pt x="38" y="8"/>
                  <a:pt x="38" y="15"/>
                </a:cubicBezTo>
                <a:cubicBezTo>
                  <a:pt x="38" y="100"/>
                  <a:pt x="38" y="100"/>
                  <a:pt x="38" y="100"/>
                </a:cubicBezTo>
                <a:cubicBezTo>
                  <a:pt x="38" y="107"/>
                  <a:pt x="31" y="115"/>
                  <a:pt x="15" y="115"/>
                </a:cubicBezTo>
              </a:path>
            </a:pathLst>
          </a:custGeom>
          <a:solidFill>
            <a:schemeClr val="bg2"/>
          </a:solidFill>
          <a:ln>
            <a:noFill/>
          </a:ln>
          <a:effectLst/>
        </p:spPr>
        <p:txBody>
          <a:bodyPr wrap="none" anchor="ctr"/>
          <a:lstStyle/>
          <a:p>
            <a:endParaRPr lang="es-MX"/>
          </a:p>
        </p:txBody>
      </p:sp>
      <p:sp>
        <p:nvSpPr>
          <p:cNvPr id="900" name="Freeform 755">
            <a:extLst>
              <a:ext uri="{FF2B5EF4-FFF2-40B4-BE49-F238E27FC236}">
                <a16:creationId xmlns:a16="http://schemas.microsoft.com/office/drawing/2014/main" id="{D4878F72-B458-CB41-8A19-690194B664F2}"/>
              </a:ext>
            </a:extLst>
          </p:cNvPr>
          <p:cNvSpPr>
            <a:spLocks noChangeArrowheads="1"/>
          </p:cNvSpPr>
          <p:nvPr/>
        </p:nvSpPr>
        <p:spPr bwMode="auto">
          <a:xfrm>
            <a:off x="1721309" y="4925872"/>
            <a:ext cx="675148" cy="175648"/>
          </a:xfrm>
          <a:custGeom>
            <a:avLst/>
            <a:gdLst>
              <a:gd name="T0" fmla="*/ 2147483646 w 544"/>
              <a:gd name="T1" fmla="*/ 2147483646 h 139"/>
              <a:gd name="T2" fmla="*/ 2147483646 w 544"/>
              <a:gd name="T3" fmla="*/ 2147483646 h 139"/>
              <a:gd name="T4" fmla="*/ 1387321720 w 544"/>
              <a:gd name="T5" fmla="*/ 2147483646 h 139"/>
              <a:gd name="T6" fmla="*/ 0 w 544"/>
              <a:gd name="T7" fmla="*/ 2147483646 h 139"/>
              <a:gd name="T8" fmla="*/ 0 w 544"/>
              <a:gd name="T9" fmla="*/ 1513175945 h 139"/>
              <a:gd name="T10" fmla="*/ 1387321720 w 544"/>
              <a:gd name="T11" fmla="*/ 0 h 139"/>
              <a:gd name="T12" fmla="*/ 2147483646 w 544"/>
              <a:gd name="T13" fmla="*/ 0 h 139"/>
              <a:gd name="T14" fmla="*/ 2147483646 w 544"/>
              <a:gd name="T15" fmla="*/ 1513175945 h 139"/>
              <a:gd name="T16" fmla="*/ 2147483646 w 544"/>
              <a:gd name="T17" fmla="*/ 2147483646 h 139"/>
              <a:gd name="T18" fmla="*/ 2147483646 w 544"/>
              <a:gd name="T19" fmla="*/ 2147483646 h 139"/>
              <a:gd name="T20" fmla="*/ 2080982400 w 544"/>
              <a:gd name="T21" fmla="*/ 2147483646 h 139"/>
              <a:gd name="T22" fmla="*/ 2080982400 w 544"/>
              <a:gd name="T23" fmla="*/ 2147483646 h 139"/>
              <a:gd name="T24" fmla="*/ 2147483646 w 544"/>
              <a:gd name="T25" fmla="*/ 2147483646 h 139"/>
              <a:gd name="T26" fmla="*/ 2147483646 w 544"/>
              <a:gd name="T27" fmla="*/ 1854972599 h 139"/>
              <a:gd name="T28" fmla="*/ 2080982400 w 544"/>
              <a:gd name="T29" fmla="*/ 1854972599 h 139"/>
              <a:gd name="T30" fmla="*/ 2080982400 w 544"/>
              <a:gd name="T31" fmla="*/ 2147483646 h 13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44" h="139">
                <a:moveTo>
                  <a:pt x="513" y="138"/>
                </a:moveTo>
                <a:lnTo>
                  <a:pt x="513" y="138"/>
                </a:lnTo>
                <a:cubicBezTo>
                  <a:pt x="30" y="138"/>
                  <a:pt x="30" y="138"/>
                  <a:pt x="30" y="138"/>
                </a:cubicBezTo>
                <a:cubicBezTo>
                  <a:pt x="15" y="138"/>
                  <a:pt x="0" y="123"/>
                  <a:pt x="0" y="107"/>
                </a:cubicBezTo>
                <a:cubicBezTo>
                  <a:pt x="0" y="31"/>
                  <a:pt x="0" y="31"/>
                  <a:pt x="0" y="31"/>
                </a:cubicBezTo>
                <a:cubicBezTo>
                  <a:pt x="0" y="15"/>
                  <a:pt x="15" y="0"/>
                  <a:pt x="30" y="0"/>
                </a:cubicBezTo>
                <a:cubicBezTo>
                  <a:pt x="513" y="0"/>
                  <a:pt x="513" y="0"/>
                  <a:pt x="513" y="0"/>
                </a:cubicBezTo>
                <a:cubicBezTo>
                  <a:pt x="528" y="0"/>
                  <a:pt x="543" y="15"/>
                  <a:pt x="543" y="31"/>
                </a:cubicBezTo>
                <a:cubicBezTo>
                  <a:pt x="543" y="107"/>
                  <a:pt x="543" y="107"/>
                  <a:pt x="543" y="107"/>
                </a:cubicBezTo>
                <a:cubicBezTo>
                  <a:pt x="543" y="123"/>
                  <a:pt x="528" y="138"/>
                  <a:pt x="513" y="138"/>
                </a:cubicBezTo>
                <a:close/>
                <a:moveTo>
                  <a:pt x="45" y="100"/>
                </a:moveTo>
                <a:lnTo>
                  <a:pt x="45" y="100"/>
                </a:lnTo>
                <a:cubicBezTo>
                  <a:pt x="505" y="100"/>
                  <a:pt x="505" y="100"/>
                  <a:pt x="505" y="100"/>
                </a:cubicBezTo>
                <a:cubicBezTo>
                  <a:pt x="505" y="38"/>
                  <a:pt x="505" y="38"/>
                  <a:pt x="505" y="38"/>
                </a:cubicBezTo>
                <a:cubicBezTo>
                  <a:pt x="45" y="38"/>
                  <a:pt x="45" y="38"/>
                  <a:pt x="45" y="38"/>
                </a:cubicBezTo>
                <a:lnTo>
                  <a:pt x="45" y="100"/>
                </a:lnTo>
                <a:close/>
              </a:path>
            </a:pathLst>
          </a:custGeom>
          <a:solidFill>
            <a:schemeClr val="bg2"/>
          </a:solidFill>
          <a:ln>
            <a:noFill/>
          </a:ln>
          <a:effectLst/>
        </p:spPr>
        <p:txBody>
          <a:bodyPr wrap="none" anchor="ctr"/>
          <a:lstStyle/>
          <a:p>
            <a:endParaRPr lang="es-MX"/>
          </a:p>
        </p:txBody>
      </p:sp>
      <p:sp>
        <p:nvSpPr>
          <p:cNvPr id="901" name="Freeform 756">
            <a:extLst>
              <a:ext uri="{FF2B5EF4-FFF2-40B4-BE49-F238E27FC236}">
                <a16:creationId xmlns:a16="http://schemas.microsoft.com/office/drawing/2014/main" id="{A62B5F04-76AF-5F43-A916-0188D18575D2}"/>
              </a:ext>
            </a:extLst>
          </p:cNvPr>
          <p:cNvSpPr>
            <a:spLocks noChangeArrowheads="1"/>
          </p:cNvSpPr>
          <p:nvPr/>
        </p:nvSpPr>
        <p:spPr bwMode="auto">
          <a:xfrm>
            <a:off x="1847558" y="4936850"/>
            <a:ext cx="60377" cy="153692"/>
          </a:xfrm>
          <a:custGeom>
            <a:avLst/>
            <a:gdLst>
              <a:gd name="T0" fmla="*/ 1179517231 w 47"/>
              <a:gd name="T1" fmla="*/ 2147483646 h 123"/>
              <a:gd name="T2" fmla="*/ 1179517231 w 47"/>
              <a:gd name="T3" fmla="*/ 2147483646 h 123"/>
              <a:gd name="T4" fmla="*/ 410242940 w 47"/>
              <a:gd name="T5" fmla="*/ 2147483646 h 123"/>
              <a:gd name="T6" fmla="*/ 0 w 47"/>
              <a:gd name="T7" fmla="*/ 1085522485 h 123"/>
              <a:gd name="T8" fmla="*/ 1179517231 w 47"/>
              <a:gd name="T9" fmla="*/ 0 h 123"/>
              <a:gd name="T10" fmla="*/ 2147483646 w 47"/>
              <a:gd name="T11" fmla="*/ 1085522485 h 123"/>
              <a:gd name="T12" fmla="*/ 2147483646 w 47"/>
              <a:gd name="T13" fmla="*/ 2147483646 h 123"/>
              <a:gd name="T14" fmla="*/ 1179517231 w 47"/>
              <a:gd name="T15" fmla="*/ 2147483646 h 12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7" h="123">
                <a:moveTo>
                  <a:pt x="23" y="122"/>
                </a:moveTo>
                <a:lnTo>
                  <a:pt x="23" y="122"/>
                </a:lnTo>
                <a:cubicBezTo>
                  <a:pt x="15" y="122"/>
                  <a:pt x="8" y="115"/>
                  <a:pt x="8" y="99"/>
                </a:cubicBezTo>
                <a:cubicBezTo>
                  <a:pt x="0" y="23"/>
                  <a:pt x="0" y="23"/>
                  <a:pt x="0" y="23"/>
                </a:cubicBezTo>
                <a:cubicBezTo>
                  <a:pt x="0" y="7"/>
                  <a:pt x="15" y="0"/>
                  <a:pt x="23" y="0"/>
                </a:cubicBezTo>
                <a:cubicBezTo>
                  <a:pt x="31" y="0"/>
                  <a:pt x="46" y="7"/>
                  <a:pt x="46" y="23"/>
                </a:cubicBezTo>
                <a:cubicBezTo>
                  <a:pt x="46" y="99"/>
                  <a:pt x="46" y="99"/>
                  <a:pt x="46" y="99"/>
                </a:cubicBezTo>
                <a:cubicBezTo>
                  <a:pt x="46" y="107"/>
                  <a:pt x="38" y="122"/>
                  <a:pt x="23" y="122"/>
                </a:cubicBezTo>
              </a:path>
            </a:pathLst>
          </a:custGeom>
          <a:solidFill>
            <a:schemeClr val="bg2"/>
          </a:solidFill>
          <a:ln>
            <a:noFill/>
          </a:ln>
          <a:effectLst/>
        </p:spPr>
        <p:txBody>
          <a:bodyPr wrap="none" anchor="ctr"/>
          <a:lstStyle/>
          <a:p>
            <a:endParaRPr lang="es-MX"/>
          </a:p>
        </p:txBody>
      </p:sp>
      <p:sp>
        <p:nvSpPr>
          <p:cNvPr id="902" name="Freeform 757">
            <a:extLst>
              <a:ext uri="{FF2B5EF4-FFF2-40B4-BE49-F238E27FC236}">
                <a16:creationId xmlns:a16="http://schemas.microsoft.com/office/drawing/2014/main" id="{DA8D21B9-0364-0549-935E-1CC3AF3B014A}"/>
              </a:ext>
            </a:extLst>
          </p:cNvPr>
          <p:cNvSpPr>
            <a:spLocks noChangeArrowheads="1"/>
          </p:cNvSpPr>
          <p:nvPr/>
        </p:nvSpPr>
        <p:spPr bwMode="auto">
          <a:xfrm>
            <a:off x="1227300" y="4860644"/>
            <a:ext cx="60377" cy="153692"/>
          </a:xfrm>
          <a:custGeom>
            <a:avLst/>
            <a:gdLst>
              <a:gd name="T0" fmla="*/ 1107325446 w 48"/>
              <a:gd name="T1" fmla="*/ 2147483646 h 123"/>
              <a:gd name="T2" fmla="*/ 1107325446 w 48"/>
              <a:gd name="T3" fmla="*/ 2147483646 h 123"/>
              <a:gd name="T4" fmla="*/ 385122227 w 48"/>
              <a:gd name="T5" fmla="*/ 2147483646 h 123"/>
              <a:gd name="T6" fmla="*/ 0 w 48"/>
              <a:gd name="T7" fmla="*/ 1085522485 h 123"/>
              <a:gd name="T8" fmla="*/ 1107325446 w 48"/>
              <a:gd name="T9" fmla="*/ 0 h 123"/>
              <a:gd name="T10" fmla="*/ 2147483646 w 48"/>
              <a:gd name="T11" fmla="*/ 1085522485 h 123"/>
              <a:gd name="T12" fmla="*/ 2147483646 w 48"/>
              <a:gd name="T13" fmla="*/ 2147483646 h 123"/>
              <a:gd name="T14" fmla="*/ 1107325446 w 48"/>
              <a:gd name="T15" fmla="*/ 2147483646 h 12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8" h="123">
                <a:moveTo>
                  <a:pt x="23" y="122"/>
                </a:moveTo>
                <a:lnTo>
                  <a:pt x="23" y="122"/>
                </a:lnTo>
                <a:cubicBezTo>
                  <a:pt x="16" y="122"/>
                  <a:pt x="8" y="115"/>
                  <a:pt x="8" y="99"/>
                </a:cubicBezTo>
                <a:cubicBezTo>
                  <a:pt x="0" y="23"/>
                  <a:pt x="0" y="23"/>
                  <a:pt x="0" y="23"/>
                </a:cubicBezTo>
                <a:cubicBezTo>
                  <a:pt x="0" y="7"/>
                  <a:pt x="16" y="0"/>
                  <a:pt x="23" y="0"/>
                </a:cubicBezTo>
                <a:cubicBezTo>
                  <a:pt x="31" y="0"/>
                  <a:pt x="47" y="7"/>
                  <a:pt x="47" y="23"/>
                </a:cubicBezTo>
                <a:cubicBezTo>
                  <a:pt x="47" y="99"/>
                  <a:pt x="47" y="99"/>
                  <a:pt x="47" y="99"/>
                </a:cubicBezTo>
                <a:cubicBezTo>
                  <a:pt x="47" y="107"/>
                  <a:pt x="39" y="122"/>
                  <a:pt x="23" y="122"/>
                </a:cubicBezTo>
              </a:path>
            </a:pathLst>
          </a:custGeom>
          <a:solidFill>
            <a:schemeClr val="bg2"/>
          </a:solidFill>
          <a:ln>
            <a:noFill/>
          </a:ln>
          <a:effectLst/>
        </p:spPr>
        <p:txBody>
          <a:bodyPr wrap="none" anchor="ctr"/>
          <a:lstStyle/>
          <a:p>
            <a:endParaRPr lang="es-MX"/>
          </a:p>
        </p:txBody>
      </p:sp>
      <p:sp>
        <p:nvSpPr>
          <p:cNvPr id="903" name="Freeform 758">
            <a:extLst>
              <a:ext uri="{FF2B5EF4-FFF2-40B4-BE49-F238E27FC236}">
                <a16:creationId xmlns:a16="http://schemas.microsoft.com/office/drawing/2014/main" id="{D7D66A1E-A3FE-A345-B3AB-8EDAD514F40C}"/>
              </a:ext>
            </a:extLst>
          </p:cNvPr>
          <p:cNvSpPr>
            <a:spLocks noChangeArrowheads="1"/>
          </p:cNvSpPr>
          <p:nvPr/>
        </p:nvSpPr>
        <p:spPr bwMode="auto">
          <a:xfrm>
            <a:off x="2105539" y="4936850"/>
            <a:ext cx="49403" cy="153692"/>
          </a:xfrm>
          <a:custGeom>
            <a:avLst/>
            <a:gdLst>
              <a:gd name="T0" fmla="*/ 737533005 w 39"/>
              <a:gd name="T1" fmla="*/ 2147483646 h 123"/>
              <a:gd name="T2" fmla="*/ 737533005 w 39"/>
              <a:gd name="T3" fmla="*/ 2147483646 h 123"/>
              <a:gd name="T4" fmla="*/ 0 w 39"/>
              <a:gd name="T5" fmla="*/ 2147483646 h 123"/>
              <a:gd name="T6" fmla="*/ 0 w 39"/>
              <a:gd name="T7" fmla="*/ 1085522485 h 123"/>
              <a:gd name="T8" fmla="*/ 737533005 w 39"/>
              <a:gd name="T9" fmla="*/ 0 h 123"/>
              <a:gd name="T10" fmla="*/ 1868595631 w 39"/>
              <a:gd name="T11" fmla="*/ 1085522485 h 123"/>
              <a:gd name="T12" fmla="*/ 1868595631 w 39"/>
              <a:gd name="T13" fmla="*/ 2147483646 h 123"/>
              <a:gd name="T14" fmla="*/ 737533005 w 39"/>
              <a:gd name="T15" fmla="*/ 2147483646 h 12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 h="123">
                <a:moveTo>
                  <a:pt x="15" y="122"/>
                </a:moveTo>
                <a:lnTo>
                  <a:pt x="15" y="122"/>
                </a:lnTo>
                <a:cubicBezTo>
                  <a:pt x="7" y="122"/>
                  <a:pt x="0" y="115"/>
                  <a:pt x="0" y="99"/>
                </a:cubicBezTo>
                <a:cubicBezTo>
                  <a:pt x="0" y="23"/>
                  <a:pt x="0" y="23"/>
                  <a:pt x="0" y="23"/>
                </a:cubicBezTo>
                <a:cubicBezTo>
                  <a:pt x="0" y="15"/>
                  <a:pt x="7" y="0"/>
                  <a:pt x="15" y="0"/>
                </a:cubicBezTo>
                <a:cubicBezTo>
                  <a:pt x="30" y="0"/>
                  <a:pt x="38" y="15"/>
                  <a:pt x="38" y="23"/>
                </a:cubicBezTo>
                <a:cubicBezTo>
                  <a:pt x="38" y="99"/>
                  <a:pt x="38" y="99"/>
                  <a:pt x="38" y="99"/>
                </a:cubicBezTo>
                <a:cubicBezTo>
                  <a:pt x="38" y="115"/>
                  <a:pt x="30" y="122"/>
                  <a:pt x="15" y="122"/>
                </a:cubicBezTo>
              </a:path>
            </a:pathLst>
          </a:custGeom>
          <a:solidFill>
            <a:schemeClr val="bg2"/>
          </a:solidFill>
          <a:ln>
            <a:noFill/>
          </a:ln>
          <a:effectLst/>
        </p:spPr>
        <p:txBody>
          <a:bodyPr wrap="none" anchor="ctr"/>
          <a:lstStyle/>
          <a:p>
            <a:endParaRPr lang="es-MX"/>
          </a:p>
        </p:txBody>
      </p:sp>
      <p:sp>
        <p:nvSpPr>
          <p:cNvPr id="904" name="Freeform 759">
            <a:extLst>
              <a:ext uri="{FF2B5EF4-FFF2-40B4-BE49-F238E27FC236}">
                <a16:creationId xmlns:a16="http://schemas.microsoft.com/office/drawing/2014/main" id="{750B576A-865F-CB45-953E-C22EBF018929}"/>
              </a:ext>
            </a:extLst>
          </p:cNvPr>
          <p:cNvSpPr>
            <a:spLocks noChangeArrowheads="1"/>
          </p:cNvSpPr>
          <p:nvPr/>
        </p:nvSpPr>
        <p:spPr bwMode="auto">
          <a:xfrm>
            <a:off x="2226297" y="4936850"/>
            <a:ext cx="49403" cy="153692"/>
          </a:xfrm>
          <a:custGeom>
            <a:avLst/>
            <a:gdLst>
              <a:gd name="T0" fmla="*/ 1130928539 w 39"/>
              <a:gd name="T1" fmla="*/ 2147483646 h 123"/>
              <a:gd name="T2" fmla="*/ 1130928539 w 39"/>
              <a:gd name="T3" fmla="*/ 2147483646 h 123"/>
              <a:gd name="T4" fmla="*/ 0 w 39"/>
              <a:gd name="T5" fmla="*/ 2147483646 h 123"/>
              <a:gd name="T6" fmla="*/ 0 w 39"/>
              <a:gd name="T7" fmla="*/ 1085522485 h 123"/>
              <a:gd name="T8" fmla="*/ 786791068 w 39"/>
              <a:gd name="T9" fmla="*/ 0 h 123"/>
              <a:gd name="T10" fmla="*/ 1130928539 w 39"/>
              <a:gd name="T11" fmla="*/ 0 h 123"/>
              <a:gd name="T12" fmla="*/ 1868595631 w 39"/>
              <a:gd name="T13" fmla="*/ 1085522485 h 123"/>
              <a:gd name="T14" fmla="*/ 1868595631 w 39"/>
              <a:gd name="T15" fmla="*/ 2147483646 h 123"/>
              <a:gd name="T16" fmla="*/ 1130928539 w 39"/>
              <a:gd name="T17" fmla="*/ 2147483646 h 1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23">
                <a:moveTo>
                  <a:pt x="23" y="122"/>
                </a:moveTo>
                <a:lnTo>
                  <a:pt x="23" y="122"/>
                </a:lnTo>
                <a:cubicBezTo>
                  <a:pt x="8" y="122"/>
                  <a:pt x="0" y="115"/>
                  <a:pt x="0" y="99"/>
                </a:cubicBezTo>
                <a:cubicBezTo>
                  <a:pt x="0" y="23"/>
                  <a:pt x="0" y="23"/>
                  <a:pt x="0" y="23"/>
                </a:cubicBezTo>
                <a:cubicBezTo>
                  <a:pt x="0" y="15"/>
                  <a:pt x="8" y="0"/>
                  <a:pt x="16" y="0"/>
                </a:cubicBezTo>
                <a:cubicBezTo>
                  <a:pt x="23" y="0"/>
                  <a:pt x="23" y="0"/>
                  <a:pt x="23" y="0"/>
                </a:cubicBezTo>
                <a:cubicBezTo>
                  <a:pt x="31" y="0"/>
                  <a:pt x="38" y="15"/>
                  <a:pt x="38" y="23"/>
                </a:cubicBezTo>
                <a:cubicBezTo>
                  <a:pt x="38" y="99"/>
                  <a:pt x="38" y="99"/>
                  <a:pt x="38" y="99"/>
                </a:cubicBezTo>
                <a:cubicBezTo>
                  <a:pt x="38" y="115"/>
                  <a:pt x="31" y="122"/>
                  <a:pt x="23" y="122"/>
                </a:cubicBezTo>
              </a:path>
            </a:pathLst>
          </a:custGeom>
          <a:solidFill>
            <a:schemeClr val="bg2"/>
          </a:solidFill>
          <a:ln>
            <a:noFill/>
          </a:ln>
          <a:effectLst/>
        </p:spPr>
        <p:txBody>
          <a:bodyPr wrap="none" anchor="ctr"/>
          <a:lstStyle/>
          <a:p>
            <a:endParaRPr lang="es-MX"/>
          </a:p>
        </p:txBody>
      </p:sp>
      <p:sp>
        <p:nvSpPr>
          <p:cNvPr id="905" name="Freeform 760">
            <a:extLst>
              <a:ext uri="{FF2B5EF4-FFF2-40B4-BE49-F238E27FC236}">
                <a16:creationId xmlns:a16="http://schemas.microsoft.com/office/drawing/2014/main" id="{05733722-19C9-C84A-B1AC-2E9D51D05542}"/>
              </a:ext>
            </a:extLst>
          </p:cNvPr>
          <p:cNvSpPr>
            <a:spLocks noChangeArrowheads="1"/>
          </p:cNvSpPr>
          <p:nvPr/>
        </p:nvSpPr>
        <p:spPr bwMode="auto">
          <a:xfrm>
            <a:off x="1885979" y="4799626"/>
            <a:ext cx="669658" cy="170157"/>
          </a:xfrm>
          <a:custGeom>
            <a:avLst/>
            <a:gdLst>
              <a:gd name="T0" fmla="*/ 2147483646 w 537"/>
              <a:gd name="T1" fmla="*/ 2147483646 h 138"/>
              <a:gd name="T2" fmla="*/ 2147483646 w 537"/>
              <a:gd name="T3" fmla="*/ 2147483646 h 138"/>
              <a:gd name="T4" fmla="*/ 1407426848 w 537"/>
              <a:gd name="T5" fmla="*/ 2147483646 h 138"/>
              <a:gd name="T6" fmla="*/ 0 w 537"/>
              <a:gd name="T7" fmla="*/ 2147483646 h 138"/>
              <a:gd name="T8" fmla="*/ 0 w 537"/>
              <a:gd name="T9" fmla="*/ 1360462174 h 138"/>
              <a:gd name="T10" fmla="*/ 1407426848 w 537"/>
              <a:gd name="T11" fmla="*/ 0 h 138"/>
              <a:gd name="T12" fmla="*/ 2147483646 w 537"/>
              <a:gd name="T13" fmla="*/ 0 h 138"/>
              <a:gd name="T14" fmla="*/ 2147483646 w 537"/>
              <a:gd name="T15" fmla="*/ 1360462174 h 138"/>
              <a:gd name="T16" fmla="*/ 2147483646 w 537"/>
              <a:gd name="T17" fmla="*/ 2147483646 h 138"/>
              <a:gd name="T18" fmla="*/ 2147483646 w 537"/>
              <a:gd name="T19" fmla="*/ 2147483646 h 138"/>
              <a:gd name="T20" fmla="*/ 1782697226 w 537"/>
              <a:gd name="T21" fmla="*/ 2147483646 h 138"/>
              <a:gd name="T22" fmla="*/ 1782697226 w 537"/>
              <a:gd name="T23" fmla="*/ 2147483646 h 138"/>
              <a:gd name="T24" fmla="*/ 2147483646 w 537"/>
              <a:gd name="T25" fmla="*/ 2147483646 h 138"/>
              <a:gd name="T26" fmla="*/ 2147483646 w 537"/>
              <a:gd name="T27" fmla="*/ 1723277287 h 138"/>
              <a:gd name="T28" fmla="*/ 1782697226 w 537"/>
              <a:gd name="T29" fmla="*/ 1723277287 h 138"/>
              <a:gd name="T30" fmla="*/ 1782697226 w 537"/>
              <a:gd name="T31" fmla="*/ 2147483646 h 1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7" h="138">
                <a:moveTo>
                  <a:pt x="505" y="137"/>
                </a:moveTo>
                <a:lnTo>
                  <a:pt x="505" y="137"/>
                </a:lnTo>
                <a:cubicBezTo>
                  <a:pt x="30" y="137"/>
                  <a:pt x="30" y="137"/>
                  <a:pt x="30" y="137"/>
                </a:cubicBezTo>
                <a:cubicBezTo>
                  <a:pt x="7" y="137"/>
                  <a:pt x="0" y="130"/>
                  <a:pt x="0" y="107"/>
                </a:cubicBezTo>
                <a:cubicBezTo>
                  <a:pt x="0" y="30"/>
                  <a:pt x="0" y="30"/>
                  <a:pt x="0" y="30"/>
                </a:cubicBezTo>
                <a:cubicBezTo>
                  <a:pt x="0" y="15"/>
                  <a:pt x="7" y="0"/>
                  <a:pt x="30" y="0"/>
                </a:cubicBezTo>
                <a:cubicBezTo>
                  <a:pt x="505" y="0"/>
                  <a:pt x="505" y="0"/>
                  <a:pt x="505" y="0"/>
                </a:cubicBezTo>
                <a:cubicBezTo>
                  <a:pt x="520" y="0"/>
                  <a:pt x="536" y="15"/>
                  <a:pt x="536" y="30"/>
                </a:cubicBezTo>
                <a:cubicBezTo>
                  <a:pt x="536" y="107"/>
                  <a:pt x="536" y="107"/>
                  <a:pt x="536" y="107"/>
                </a:cubicBezTo>
                <a:cubicBezTo>
                  <a:pt x="536" y="130"/>
                  <a:pt x="520" y="137"/>
                  <a:pt x="505" y="137"/>
                </a:cubicBezTo>
                <a:close/>
                <a:moveTo>
                  <a:pt x="38" y="99"/>
                </a:moveTo>
                <a:lnTo>
                  <a:pt x="38" y="99"/>
                </a:lnTo>
                <a:cubicBezTo>
                  <a:pt x="497" y="99"/>
                  <a:pt x="497" y="99"/>
                  <a:pt x="497" y="99"/>
                </a:cubicBezTo>
                <a:cubicBezTo>
                  <a:pt x="497" y="38"/>
                  <a:pt x="497" y="38"/>
                  <a:pt x="497" y="38"/>
                </a:cubicBezTo>
                <a:cubicBezTo>
                  <a:pt x="38" y="38"/>
                  <a:pt x="38" y="38"/>
                  <a:pt x="38" y="38"/>
                </a:cubicBezTo>
                <a:lnTo>
                  <a:pt x="38" y="99"/>
                </a:lnTo>
                <a:close/>
              </a:path>
            </a:pathLst>
          </a:custGeom>
          <a:solidFill>
            <a:schemeClr val="bg2"/>
          </a:solidFill>
          <a:ln>
            <a:noFill/>
          </a:ln>
          <a:effectLst/>
        </p:spPr>
        <p:txBody>
          <a:bodyPr wrap="none" anchor="ctr"/>
          <a:lstStyle/>
          <a:p>
            <a:endParaRPr lang="es-MX"/>
          </a:p>
        </p:txBody>
      </p:sp>
      <p:sp>
        <p:nvSpPr>
          <p:cNvPr id="906" name="Freeform 761">
            <a:extLst>
              <a:ext uri="{FF2B5EF4-FFF2-40B4-BE49-F238E27FC236}">
                <a16:creationId xmlns:a16="http://schemas.microsoft.com/office/drawing/2014/main" id="{CD5537B5-5184-3D43-9282-F3C6801853C7}"/>
              </a:ext>
            </a:extLst>
          </p:cNvPr>
          <p:cNvSpPr>
            <a:spLocks noChangeArrowheads="1"/>
          </p:cNvSpPr>
          <p:nvPr/>
        </p:nvSpPr>
        <p:spPr bwMode="auto">
          <a:xfrm>
            <a:off x="2006737" y="4810604"/>
            <a:ext cx="49403" cy="153692"/>
          </a:xfrm>
          <a:custGeom>
            <a:avLst/>
            <a:gdLst>
              <a:gd name="T0" fmla="*/ 729187366 w 40"/>
              <a:gd name="T1" fmla="*/ 2147483646 h 124"/>
              <a:gd name="T2" fmla="*/ 729187366 w 40"/>
              <a:gd name="T3" fmla="*/ 2147483646 h 124"/>
              <a:gd name="T4" fmla="*/ 0 w 40"/>
              <a:gd name="T5" fmla="*/ 2147483646 h 124"/>
              <a:gd name="T6" fmla="*/ 0 w 40"/>
              <a:gd name="T7" fmla="*/ 1059475429 h 124"/>
              <a:gd name="T8" fmla="*/ 729187366 w 40"/>
              <a:gd name="T9" fmla="*/ 0 h 124"/>
              <a:gd name="T10" fmla="*/ 1777481852 w 40"/>
              <a:gd name="T11" fmla="*/ 1059475429 h 124"/>
              <a:gd name="T12" fmla="*/ 1777481852 w 40"/>
              <a:gd name="T13" fmla="*/ 2147483646 h 124"/>
              <a:gd name="T14" fmla="*/ 729187366 w 40"/>
              <a:gd name="T15" fmla="*/ 2147483646 h 1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0" h="124">
                <a:moveTo>
                  <a:pt x="16" y="123"/>
                </a:moveTo>
                <a:lnTo>
                  <a:pt x="16" y="123"/>
                </a:lnTo>
                <a:cubicBezTo>
                  <a:pt x="8" y="123"/>
                  <a:pt x="0" y="115"/>
                  <a:pt x="0" y="100"/>
                </a:cubicBezTo>
                <a:cubicBezTo>
                  <a:pt x="0" y="23"/>
                  <a:pt x="0" y="23"/>
                  <a:pt x="0" y="23"/>
                </a:cubicBezTo>
                <a:cubicBezTo>
                  <a:pt x="0" y="16"/>
                  <a:pt x="8" y="0"/>
                  <a:pt x="16" y="0"/>
                </a:cubicBezTo>
                <a:cubicBezTo>
                  <a:pt x="31" y="0"/>
                  <a:pt x="39" y="16"/>
                  <a:pt x="39" y="23"/>
                </a:cubicBezTo>
                <a:cubicBezTo>
                  <a:pt x="39" y="100"/>
                  <a:pt x="39" y="100"/>
                  <a:pt x="39" y="100"/>
                </a:cubicBezTo>
                <a:cubicBezTo>
                  <a:pt x="39" y="115"/>
                  <a:pt x="31" y="123"/>
                  <a:pt x="16" y="123"/>
                </a:cubicBezTo>
              </a:path>
            </a:pathLst>
          </a:custGeom>
          <a:solidFill>
            <a:schemeClr val="bg2"/>
          </a:solidFill>
          <a:ln>
            <a:noFill/>
          </a:ln>
          <a:effectLst/>
        </p:spPr>
        <p:txBody>
          <a:bodyPr wrap="none" anchor="ctr"/>
          <a:lstStyle/>
          <a:p>
            <a:endParaRPr lang="es-MX"/>
          </a:p>
        </p:txBody>
      </p:sp>
      <p:sp>
        <p:nvSpPr>
          <p:cNvPr id="907" name="Freeform 762">
            <a:extLst>
              <a:ext uri="{FF2B5EF4-FFF2-40B4-BE49-F238E27FC236}">
                <a16:creationId xmlns:a16="http://schemas.microsoft.com/office/drawing/2014/main" id="{02874486-B22F-8340-BB66-C24243D2CD97}"/>
              </a:ext>
            </a:extLst>
          </p:cNvPr>
          <p:cNvSpPr>
            <a:spLocks noChangeArrowheads="1"/>
          </p:cNvSpPr>
          <p:nvPr/>
        </p:nvSpPr>
        <p:spPr bwMode="auto">
          <a:xfrm>
            <a:off x="2132986" y="4810604"/>
            <a:ext cx="49399" cy="153692"/>
          </a:xfrm>
          <a:custGeom>
            <a:avLst/>
            <a:gdLst>
              <a:gd name="T0" fmla="*/ 737429733 w 39"/>
              <a:gd name="T1" fmla="*/ 2147483646 h 124"/>
              <a:gd name="T2" fmla="*/ 737429733 w 39"/>
              <a:gd name="T3" fmla="*/ 2147483646 h 124"/>
              <a:gd name="T4" fmla="*/ 0 w 39"/>
              <a:gd name="T5" fmla="*/ 2147483646 h 124"/>
              <a:gd name="T6" fmla="*/ 0 w 39"/>
              <a:gd name="T7" fmla="*/ 1059475429 h 124"/>
              <a:gd name="T8" fmla="*/ 737429733 w 39"/>
              <a:gd name="T9" fmla="*/ 0 h 124"/>
              <a:gd name="T10" fmla="*/ 1868199625 w 39"/>
              <a:gd name="T11" fmla="*/ 1059475429 h 124"/>
              <a:gd name="T12" fmla="*/ 1868199625 w 39"/>
              <a:gd name="T13" fmla="*/ 2147483646 h 124"/>
              <a:gd name="T14" fmla="*/ 737429733 w 39"/>
              <a:gd name="T15" fmla="*/ 2147483646 h 1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 h="124">
                <a:moveTo>
                  <a:pt x="15" y="123"/>
                </a:moveTo>
                <a:lnTo>
                  <a:pt x="15" y="123"/>
                </a:lnTo>
                <a:cubicBezTo>
                  <a:pt x="7" y="123"/>
                  <a:pt x="0" y="115"/>
                  <a:pt x="0" y="100"/>
                </a:cubicBezTo>
                <a:cubicBezTo>
                  <a:pt x="0" y="23"/>
                  <a:pt x="0" y="23"/>
                  <a:pt x="0" y="23"/>
                </a:cubicBezTo>
                <a:cubicBezTo>
                  <a:pt x="0" y="16"/>
                  <a:pt x="7" y="0"/>
                  <a:pt x="15" y="0"/>
                </a:cubicBezTo>
                <a:cubicBezTo>
                  <a:pt x="30" y="0"/>
                  <a:pt x="38" y="16"/>
                  <a:pt x="38" y="23"/>
                </a:cubicBezTo>
                <a:cubicBezTo>
                  <a:pt x="38" y="100"/>
                  <a:pt x="38" y="100"/>
                  <a:pt x="38" y="100"/>
                </a:cubicBezTo>
                <a:cubicBezTo>
                  <a:pt x="38" y="115"/>
                  <a:pt x="30" y="123"/>
                  <a:pt x="15" y="123"/>
                </a:cubicBezTo>
              </a:path>
            </a:pathLst>
          </a:custGeom>
          <a:solidFill>
            <a:schemeClr val="bg2"/>
          </a:solidFill>
          <a:ln>
            <a:noFill/>
          </a:ln>
          <a:effectLst/>
        </p:spPr>
        <p:txBody>
          <a:bodyPr wrap="none" anchor="ctr"/>
          <a:lstStyle/>
          <a:p>
            <a:endParaRPr lang="es-MX"/>
          </a:p>
        </p:txBody>
      </p:sp>
      <p:sp>
        <p:nvSpPr>
          <p:cNvPr id="908" name="Freeform 763">
            <a:extLst>
              <a:ext uri="{FF2B5EF4-FFF2-40B4-BE49-F238E27FC236}">
                <a16:creationId xmlns:a16="http://schemas.microsoft.com/office/drawing/2014/main" id="{C681B550-8A0E-5D4D-923F-231149ABBAC1}"/>
              </a:ext>
            </a:extLst>
          </p:cNvPr>
          <p:cNvSpPr>
            <a:spLocks noChangeArrowheads="1"/>
          </p:cNvSpPr>
          <p:nvPr/>
        </p:nvSpPr>
        <p:spPr bwMode="auto">
          <a:xfrm>
            <a:off x="2253744" y="4821582"/>
            <a:ext cx="49399" cy="142714"/>
          </a:xfrm>
          <a:custGeom>
            <a:avLst/>
            <a:gdLst>
              <a:gd name="T0" fmla="*/ 1130770258 w 39"/>
              <a:gd name="T1" fmla="*/ 2147483646 h 116"/>
              <a:gd name="T2" fmla="*/ 1130770258 w 39"/>
              <a:gd name="T3" fmla="*/ 2147483646 h 116"/>
              <a:gd name="T4" fmla="*/ 0 w 39"/>
              <a:gd name="T5" fmla="*/ 2147483646 h 116"/>
              <a:gd name="T6" fmla="*/ 0 w 39"/>
              <a:gd name="T7" fmla="*/ 675702350 h 116"/>
              <a:gd name="T8" fmla="*/ 737429733 w 39"/>
              <a:gd name="T9" fmla="*/ 0 h 116"/>
              <a:gd name="T10" fmla="*/ 737429733 w 39"/>
              <a:gd name="T11" fmla="*/ 0 h 116"/>
              <a:gd name="T12" fmla="*/ 1868199625 w 39"/>
              <a:gd name="T13" fmla="*/ 675702350 h 116"/>
              <a:gd name="T14" fmla="*/ 1868199625 w 39"/>
              <a:gd name="T15" fmla="*/ 2147483646 h 116"/>
              <a:gd name="T16" fmla="*/ 1130770258 w 39"/>
              <a:gd name="T17" fmla="*/ 2147483646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16">
                <a:moveTo>
                  <a:pt x="23" y="115"/>
                </a:moveTo>
                <a:lnTo>
                  <a:pt x="23" y="115"/>
                </a:lnTo>
                <a:cubicBezTo>
                  <a:pt x="8" y="115"/>
                  <a:pt x="0" y="107"/>
                  <a:pt x="0" y="92"/>
                </a:cubicBezTo>
                <a:cubicBezTo>
                  <a:pt x="0" y="15"/>
                  <a:pt x="0" y="15"/>
                  <a:pt x="0" y="15"/>
                </a:cubicBezTo>
                <a:cubicBezTo>
                  <a:pt x="0" y="8"/>
                  <a:pt x="8" y="0"/>
                  <a:pt x="15" y="0"/>
                </a:cubicBezTo>
                <a:cubicBezTo>
                  <a:pt x="31" y="0"/>
                  <a:pt x="38" y="8"/>
                  <a:pt x="38" y="15"/>
                </a:cubicBezTo>
                <a:cubicBezTo>
                  <a:pt x="38" y="92"/>
                  <a:pt x="38" y="92"/>
                  <a:pt x="38" y="92"/>
                </a:cubicBezTo>
                <a:cubicBezTo>
                  <a:pt x="38" y="107"/>
                  <a:pt x="31" y="115"/>
                  <a:pt x="23" y="115"/>
                </a:cubicBezTo>
              </a:path>
            </a:pathLst>
          </a:custGeom>
          <a:solidFill>
            <a:schemeClr val="bg2"/>
          </a:solidFill>
          <a:ln>
            <a:noFill/>
          </a:ln>
          <a:effectLst/>
        </p:spPr>
        <p:txBody>
          <a:bodyPr wrap="none" anchor="ctr"/>
          <a:lstStyle/>
          <a:p>
            <a:endParaRPr lang="es-MX"/>
          </a:p>
        </p:txBody>
      </p:sp>
      <p:sp>
        <p:nvSpPr>
          <p:cNvPr id="909" name="Freeform 764">
            <a:extLst>
              <a:ext uri="{FF2B5EF4-FFF2-40B4-BE49-F238E27FC236}">
                <a16:creationId xmlns:a16="http://schemas.microsoft.com/office/drawing/2014/main" id="{B155DA43-B0C2-614D-848F-3786F387CD28}"/>
              </a:ext>
            </a:extLst>
          </p:cNvPr>
          <p:cNvSpPr>
            <a:spLocks noChangeArrowheads="1"/>
          </p:cNvSpPr>
          <p:nvPr/>
        </p:nvSpPr>
        <p:spPr bwMode="auto">
          <a:xfrm>
            <a:off x="2379989" y="4821582"/>
            <a:ext cx="49403" cy="142714"/>
          </a:xfrm>
          <a:custGeom>
            <a:avLst/>
            <a:gdLst>
              <a:gd name="T0" fmla="*/ 1130928539 w 39"/>
              <a:gd name="T1" fmla="*/ 2147483646 h 116"/>
              <a:gd name="T2" fmla="*/ 1130928539 w 39"/>
              <a:gd name="T3" fmla="*/ 2147483646 h 116"/>
              <a:gd name="T4" fmla="*/ 0 w 39"/>
              <a:gd name="T5" fmla="*/ 2147483646 h 116"/>
              <a:gd name="T6" fmla="*/ 0 w 39"/>
              <a:gd name="T7" fmla="*/ 675702350 h 116"/>
              <a:gd name="T8" fmla="*/ 1130928539 w 39"/>
              <a:gd name="T9" fmla="*/ 0 h 116"/>
              <a:gd name="T10" fmla="*/ 1130928539 w 39"/>
              <a:gd name="T11" fmla="*/ 0 h 116"/>
              <a:gd name="T12" fmla="*/ 1868595631 w 39"/>
              <a:gd name="T13" fmla="*/ 675702350 h 116"/>
              <a:gd name="T14" fmla="*/ 1868595631 w 39"/>
              <a:gd name="T15" fmla="*/ 2147483646 h 116"/>
              <a:gd name="T16" fmla="*/ 1130928539 w 39"/>
              <a:gd name="T17" fmla="*/ 2147483646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16">
                <a:moveTo>
                  <a:pt x="23" y="115"/>
                </a:moveTo>
                <a:lnTo>
                  <a:pt x="23" y="115"/>
                </a:lnTo>
                <a:cubicBezTo>
                  <a:pt x="7" y="115"/>
                  <a:pt x="0" y="107"/>
                  <a:pt x="0" y="92"/>
                </a:cubicBezTo>
                <a:cubicBezTo>
                  <a:pt x="0" y="15"/>
                  <a:pt x="0" y="15"/>
                  <a:pt x="0" y="15"/>
                </a:cubicBezTo>
                <a:cubicBezTo>
                  <a:pt x="0" y="8"/>
                  <a:pt x="7" y="0"/>
                  <a:pt x="23" y="0"/>
                </a:cubicBezTo>
                <a:cubicBezTo>
                  <a:pt x="30" y="0"/>
                  <a:pt x="38" y="8"/>
                  <a:pt x="38" y="15"/>
                </a:cubicBezTo>
                <a:cubicBezTo>
                  <a:pt x="38" y="92"/>
                  <a:pt x="38" y="92"/>
                  <a:pt x="38" y="92"/>
                </a:cubicBezTo>
                <a:cubicBezTo>
                  <a:pt x="38" y="107"/>
                  <a:pt x="30" y="115"/>
                  <a:pt x="23" y="115"/>
                </a:cubicBezTo>
              </a:path>
            </a:pathLst>
          </a:custGeom>
          <a:solidFill>
            <a:schemeClr val="bg2"/>
          </a:solidFill>
          <a:ln>
            <a:noFill/>
          </a:ln>
          <a:effectLst/>
        </p:spPr>
        <p:txBody>
          <a:bodyPr wrap="none" anchor="ctr"/>
          <a:lstStyle/>
          <a:p>
            <a:endParaRPr lang="es-MX"/>
          </a:p>
        </p:txBody>
      </p:sp>
      <p:sp>
        <p:nvSpPr>
          <p:cNvPr id="910" name="Freeform 765">
            <a:extLst>
              <a:ext uri="{FF2B5EF4-FFF2-40B4-BE49-F238E27FC236}">
                <a16:creationId xmlns:a16="http://schemas.microsoft.com/office/drawing/2014/main" id="{8CFB03E6-372A-7342-8401-E4E56C66C0C6}"/>
              </a:ext>
            </a:extLst>
          </p:cNvPr>
          <p:cNvSpPr>
            <a:spLocks noChangeArrowheads="1"/>
          </p:cNvSpPr>
          <p:nvPr/>
        </p:nvSpPr>
        <p:spPr bwMode="auto">
          <a:xfrm>
            <a:off x="21273113" y="11260173"/>
            <a:ext cx="708082" cy="708082"/>
          </a:xfrm>
          <a:custGeom>
            <a:avLst/>
            <a:gdLst>
              <a:gd name="T0" fmla="*/ 2147483646 w 568"/>
              <a:gd name="T1" fmla="*/ 2147483646 h 567"/>
              <a:gd name="T2" fmla="*/ 2147483646 w 568"/>
              <a:gd name="T3" fmla="*/ 2147483646 h 567"/>
              <a:gd name="T4" fmla="*/ 2147483646 w 568"/>
              <a:gd name="T5" fmla="*/ 2147483646 h 567"/>
              <a:gd name="T6" fmla="*/ 0 w 568"/>
              <a:gd name="T7" fmla="*/ 2147483646 h 567"/>
              <a:gd name="T8" fmla="*/ 2147483646 w 568"/>
              <a:gd name="T9" fmla="*/ 2147483646 h 567"/>
              <a:gd name="T10" fmla="*/ 2147483646 w 568"/>
              <a:gd name="T11" fmla="*/ 0 h 567"/>
              <a:gd name="T12" fmla="*/ 2147483646 w 568"/>
              <a:gd name="T13" fmla="*/ 329776581 h 567"/>
              <a:gd name="T14" fmla="*/ 2147483646 w 568"/>
              <a:gd name="T15" fmla="*/ 1413421855 h 567"/>
              <a:gd name="T16" fmla="*/ 2147483646 w 568"/>
              <a:gd name="T17" fmla="*/ 2147483646 h 567"/>
              <a:gd name="T18" fmla="*/ 2147483646 w 568"/>
              <a:gd name="T19" fmla="*/ 2147483646 h 567"/>
              <a:gd name="T20" fmla="*/ 2147483646 w 568"/>
              <a:gd name="T21" fmla="*/ 2147483646 h 567"/>
              <a:gd name="T22" fmla="*/ 2147483646 w 568"/>
              <a:gd name="T23" fmla="*/ 2147483646 h 567"/>
              <a:gd name="T24" fmla="*/ 2147483646 w 568"/>
              <a:gd name="T25" fmla="*/ 2147483646 h 567"/>
              <a:gd name="T26" fmla="*/ 2147483646 w 568"/>
              <a:gd name="T27" fmla="*/ 1790421393 h 567"/>
              <a:gd name="T28" fmla="*/ 2147483646 w 568"/>
              <a:gd name="T29" fmla="*/ 1790421393 h 567"/>
              <a:gd name="T30" fmla="*/ 2147483646 w 568"/>
              <a:gd name="T31" fmla="*/ 2147483646 h 567"/>
              <a:gd name="T32" fmla="*/ 2147483646 w 568"/>
              <a:gd name="T33" fmla="*/ 2147483646 h 567"/>
              <a:gd name="T34" fmla="*/ 2147483646 w 568"/>
              <a:gd name="T35" fmla="*/ 2147483646 h 567"/>
              <a:gd name="T36" fmla="*/ 2147483646 w 568"/>
              <a:gd name="T37" fmla="*/ 2147483646 h 567"/>
              <a:gd name="T38" fmla="*/ 2147483646 w 568"/>
              <a:gd name="T39" fmla="*/ 2147483646 h 567"/>
              <a:gd name="T40" fmla="*/ 2147483646 w 568"/>
              <a:gd name="T41" fmla="*/ 2147483646 h 567"/>
              <a:gd name="T42" fmla="*/ 2147483646 w 568"/>
              <a:gd name="T43" fmla="*/ 2147483646 h 567"/>
              <a:gd name="T44" fmla="*/ 2147483646 w 568"/>
              <a:gd name="T45" fmla="*/ 2147483646 h 567"/>
              <a:gd name="T46" fmla="*/ 2147483646 w 568"/>
              <a:gd name="T47" fmla="*/ 2147483646 h 567"/>
              <a:gd name="T48" fmla="*/ 2147483646 w 568"/>
              <a:gd name="T49" fmla="*/ 1790421393 h 567"/>
              <a:gd name="T50" fmla="*/ 2147483646 w 568"/>
              <a:gd name="T51" fmla="*/ 1790421393 h 5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8" h="567">
                <a:moveTo>
                  <a:pt x="283" y="566"/>
                </a:moveTo>
                <a:lnTo>
                  <a:pt x="283" y="566"/>
                </a:lnTo>
                <a:cubicBezTo>
                  <a:pt x="215" y="566"/>
                  <a:pt x="138" y="536"/>
                  <a:pt x="85" y="482"/>
                </a:cubicBezTo>
                <a:cubicBezTo>
                  <a:pt x="31" y="428"/>
                  <a:pt x="0" y="360"/>
                  <a:pt x="0" y="283"/>
                </a:cubicBezTo>
                <a:cubicBezTo>
                  <a:pt x="0" y="206"/>
                  <a:pt x="31" y="138"/>
                  <a:pt x="85" y="84"/>
                </a:cubicBezTo>
                <a:cubicBezTo>
                  <a:pt x="138" y="30"/>
                  <a:pt x="215" y="0"/>
                  <a:pt x="283" y="0"/>
                </a:cubicBezTo>
                <a:cubicBezTo>
                  <a:pt x="306" y="0"/>
                  <a:pt x="322" y="0"/>
                  <a:pt x="337" y="7"/>
                </a:cubicBezTo>
                <a:cubicBezTo>
                  <a:pt x="345" y="7"/>
                  <a:pt x="352" y="15"/>
                  <a:pt x="352" y="30"/>
                </a:cubicBezTo>
                <a:cubicBezTo>
                  <a:pt x="306" y="268"/>
                  <a:pt x="306" y="268"/>
                  <a:pt x="306" y="268"/>
                </a:cubicBezTo>
                <a:cubicBezTo>
                  <a:pt x="551" y="268"/>
                  <a:pt x="551" y="268"/>
                  <a:pt x="551" y="268"/>
                </a:cubicBezTo>
                <a:cubicBezTo>
                  <a:pt x="559" y="268"/>
                  <a:pt x="567" y="275"/>
                  <a:pt x="567" y="283"/>
                </a:cubicBezTo>
                <a:cubicBezTo>
                  <a:pt x="567" y="360"/>
                  <a:pt x="544" y="428"/>
                  <a:pt x="490" y="482"/>
                </a:cubicBezTo>
                <a:cubicBezTo>
                  <a:pt x="437" y="536"/>
                  <a:pt x="360" y="566"/>
                  <a:pt x="283" y="566"/>
                </a:cubicBezTo>
                <a:close/>
                <a:moveTo>
                  <a:pt x="283" y="38"/>
                </a:moveTo>
                <a:lnTo>
                  <a:pt x="283" y="38"/>
                </a:lnTo>
                <a:cubicBezTo>
                  <a:pt x="222" y="38"/>
                  <a:pt x="161" y="69"/>
                  <a:pt x="115" y="115"/>
                </a:cubicBezTo>
                <a:cubicBezTo>
                  <a:pt x="69" y="160"/>
                  <a:pt x="46" y="222"/>
                  <a:pt x="46" y="283"/>
                </a:cubicBezTo>
                <a:cubicBezTo>
                  <a:pt x="46" y="352"/>
                  <a:pt x="69" y="413"/>
                  <a:pt x="115" y="459"/>
                </a:cubicBezTo>
                <a:cubicBezTo>
                  <a:pt x="161" y="505"/>
                  <a:pt x="222" y="528"/>
                  <a:pt x="283" y="528"/>
                </a:cubicBezTo>
                <a:cubicBezTo>
                  <a:pt x="352" y="528"/>
                  <a:pt x="414" y="505"/>
                  <a:pt x="460" y="459"/>
                </a:cubicBezTo>
                <a:cubicBezTo>
                  <a:pt x="498" y="413"/>
                  <a:pt x="528" y="360"/>
                  <a:pt x="528" y="306"/>
                </a:cubicBezTo>
                <a:cubicBezTo>
                  <a:pt x="283" y="306"/>
                  <a:pt x="283" y="306"/>
                  <a:pt x="283" y="306"/>
                </a:cubicBezTo>
                <a:cubicBezTo>
                  <a:pt x="283" y="306"/>
                  <a:pt x="276" y="298"/>
                  <a:pt x="268" y="298"/>
                </a:cubicBezTo>
                <a:cubicBezTo>
                  <a:pt x="268" y="291"/>
                  <a:pt x="268" y="283"/>
                  <a:pt x="268" y="283"/>
                </a:cubicBezTo>
                <a:cubicBezTo>
                  <a:pt x="306" y="38"/>
                  <a:pt x="306" y="38"/>
                  <a:pt x="306" y="38"/>
                </a:cubicBezTo>
                <a:cubicBezTo>
                  <a:pt x="299" y="38"/>
                  <a:pt x="291" y="38"/>
                  <a:pt x="283" y="38"/>
                </a:cubicBezTo>
                <a:close/>
              </a:path>
            </a:pathLst>
          </a:custGeom>
          <a:solidFill>
            <a:schemeClr val="bg2"/>
          </a:solidFill>
          <a:ln>
            <a:noFill/>
          </a:ln>
          <a:effectLst/>
        </p:spPr>
        <p:txBody>
          <a:bodyPr wrap="none" anchor="ctr"/>
          <a:lstStyle/>
          <a:p>
            <a:endParaRPr lang="es-MX"/>
          </a:p>
        </p:txBody>
      </p:sp>
      <p:sp>
        <p:nvSpPr>
          <p:cNvPr id="911" name="Freeform 766">
            <a:extLst>
              <a:ext uri="{FF2B5EF4-FFF2-40B4-BE49-F238E27FC236}">
                <a16:creationId xmlns:a16="http://schemas.microsoft.com/office/drawing/2014/main" id="{133C6A41-A1EE-0D48-A4C7-5C16C495C6FF}"/>
              </a:ext>
            </a:extLst>
          </p:cNvPr>
          <p:cNvSpPr>
            <a:spLocks noChangeArrowheads="1"/>
          </p:cNvSpPr>
          <p:nvPr/>
        </p:nvSpPr>
        <p:spPr bwMode="auto">
          <a:xfrm>
            <a:off x="21695768" y="11194305"/>
            <a:ext cx="384230" cy="373252"/>
          </a:xfrm>
          <a:custGeom>
            <a:avLst/>
            <a:gdLst>
              <a:gd name="T0" fmla="*/ 2147483646 w 307"/>
              <a:gd name="T1" fmla="*/ 2147483646 h 300"/>
              <a:gd name="T2" fmla="*/ 2147483646 w 307"/>
              <a:gd name="T3" fmla="*/ 2147483646 h 300"/>
              <a:gd name="T4" fmla="*/ 1090764631 w 307"/>
              <a:gd name="T5" fmla="*/ 2147483646 h 300"/>
              <a:gd name="T6" fmla="*/ 379441923 w 307"/>
              <a:gd name="T7" fmla="*/ 2147483646 h 300"/>
              <a:gd name="T8" fmla="*/ 0 w 307"/>
              <a:gd name="T9" fmla="*/ 2147483646 h 300"/>
              <a:gd name="T10" fmla="*/ 2147483646 w 307"/>
              <a:gd name="T11" fmla="*/ 745416700 h 300"/>
              <a:gd name="T12" fmla="*/ 2147483646 w 307"/>
              <a:gd name="T13" fmla="*/ 0 h 300"/>
              <a:gd name="T14" fmla="*/ 2147483646 w 307"/>
              <a:gd name="T15" fmla="*/ 0 h 300"/>
              <a:gd name="T16" fmla="*/ 2147483646 w 307"/>
              <a:gd name="T17" fmla="*/ 2147483646 h 300"/>
              <a:gd name="T18" fmla="*/ 2147483646 w 307"/>
              <a:gd name="T19" fmla="*/ 2147483646 h 300"/>
              <a:gd name="T20" fmla="*/ 2147483646 w 307"/>
              <a:gd name="T21" fmla="*/ 2147483646 h 300"/>
              <a:gd name="T22" fmla="*/ 2147483646 w 307"/>
              <a:gd name="T23" fmla="*/ 2147483646 h 300"/>
              <a:gd name="T24" fmla="*/ 2147483646 w 307"/>
              <a:gd name="T25" fmla="*/ 2147483646 h 300"/>
              <a:gd name="T26" fmla="*/ 2147483646 w 307"/>
              <a:gd name="T27" fmla="*/ 2147483646 h 300"/>
              <a:gd name="T28" fmla="*/ 2147483646 w 307"/>
              <a:gd name="T29" fmla="*/ 2147483646 h 300"/>
              <a:gd name="T30" fmla="*/ 2147483646 w 307"/>
              <a:gd name="T31" fmla="*/ 1817122710 h 300"/>
              <a:gd name="T32" fmla="*/ 2147483646 w 307"/>
              <a:gd name="T33" fmla="*/ 2147483646 h 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07" h="300">
                <a:moveTo>
                  <a:pt x="291" y="299"/>
                </a:moveTo>
                <a:lnTo>
                  <a:pt x="291" y="299"/>
                </a:lnTo>
                <a:cubicBezTo>
                  <a:pt x="23" y="299"/>
                  <a:pt x="23" y="299"/>
                  <a:pt x="23" y="299"/>
                </a:cubicBezTo>
                <a:cubicBezTo>
                  <a:pt x="15" y="299"/>
                  <a:pt x="8" y="299"/>
                  <a:pt x="8" y="291"/>
                </a:cubicBezTo>
                <a:cubicBezTo>
                  <a:pt x="0" y="291"/>
                  <a:pt x="0" y="283"/>
                  <a:pt x="0" y="276"/>
                </a:cubicBezTo>
                <a:cubicBezTo>
                  <a:pt x="46" y="16"/>
                  <a:pt x="46" y="16"/>
                  <a:pt x="46" y="16"/>
                </a:cubicBezTo>
                <a:cubicBezTo>
                  <a:pt x="54" y="8"/>
                  <a:pt x="54" y="8"/>
                  <a:pt x="54" y="0"/>
                </a:cubicBezTo>
                <a:cubicBezTo>
                  <a:pt x="61" y="0"/>
                  <a:pt x="69" y="0"/>
                  <a:pt x="69" y="0"/>
                </a:cubicBezTo>
                <a:cubicBezTo>
                  <a:pt x="138" y="8"/>
                  <a:pt x="199" y="46"/>
                  <a:pt x="245" y="92"/>
                </a:cubicBezTo>
                <a:cubicBezTo>
                  <a:pt x="283" y="146"/>
                  <a:pt x="306" y="214"/>
                  <a:pt x="306" y="276"/>
                </a:cubicBezTo>
                <a:cubicBezTo>
                  <a:pt x="306" y="291"/>
                  <a:pt x="299" y="299"/>
                  <a:pt x="291" y="299"/>
                </a:cubicBezTo>
                <a:close/>
                <a:moveTo>
                  <a:pt x="46" y="260"/>
                </a:moveTo>
                <a:lnTo>
                  <a:pt x="46" y="260"/>
                </a:lnTo>
                <a:cubicBezTo>
                  <a:pt x="268" y="260"/>
                  <a:pt x="268" y="260"/>
                  <a:pt x="268" y="260"/>
                </a:cubicBezTo>
                <a:cubicBezTo>
                  <a:pt x="268" y="207"/>
                  <a:pt x="245" y="161"/>
                  <a:pt x="214" y="123"/>
                </a:cubicBezTo>
                <a:cubicBezTo>
                  <a:pt x="176" y="84"/>
                  <a:pt x="130" y="54"/>
                  <a:pt x="84" y="39"/>
                </a:cubicBezTo>
                <a:lnTo>
                  <a:pt x="46" y="260"/>
                </a:lnTo>
                <a:close/>
              </a:path>
            </a:pathLst>
          </a:custGeom>
          <a:solidFill>
            <a:schemeClr val="bg2"/>
          </a:solidFill>
          <a:ln>
            <a:noFill/>
          </a:ln>
          <a:effectLst/>
        </p:spPr>
        <p:txBody>
          <a:bodyPr wrap="none" anchor="ctr"/>
          <a:lstStyle/>
          <a:p>
            <a:endParaRPr lang="es-MX"/>
          </a:p>
        </p:txBody>
      </p:sp>
      <p:sp>
        <p:nvSpPr>
          <p:cNvPr id="912" name="Freeform 767">
            <a:extLst>
              <a:ext uri="{FF2B5EF4-FFF2-40B4-BE49-F238E27FC236}">
                <a16:creationId xmlns:a16="http://schemas.microsoft.com/office/drawing/2014/main" id="{99D4AC95-4875-C140-B526-9166674CFBB2}"/>
              </a:ext>
            </a:extLst>
          </p:cNvPr>
          <p:cNvSpPr>
            <a:spLocks noChangeArrowheads="1"/>
          </p:cNvSpPr>
          <p:nvPr/>
        </p:nvSpPr>
        <p:spPr bwMode="auto">
          <a:xfrm>
            <a:off x="21371915" y="11584026"/>
            <a:ext cx="285428" cy="285428"/>
          </a:xfrm>
          <a:custGeom>
            <a:avLst/>
            <a:gdLst>
              <a:gd name="T0" fmla="*/ 1063397256 w 230"/>
              <a:gd name="T1" fmla="*/ 2147483646 h 231"/>
              <a:gd name="T2" fmla="*/ 1063397256 w 230"/>
              <a:gd name="T3" fmla="*/ 2147483646 h 231"/>
              <a:gd name="T4" fmla="*/ 369837998 w 230"/>
              <a:gd name="T5" fmla="*/ 2147483646 h 231"/>
              <a:gd name="T6" fmla="*/ 369837998 w 230"/>
              <a:gd name="T7" fmla="*/ 2147483646 h 231"/>
              <a:gd name="T8" fmla="*/ 2147483646 w 230"/>
              <a:gd name="T9" fmla="*/ 365110431 h 231"/>
              <a:gd name="T10" fmla="*/ 2147483646 w 230"/>
              <a:gd name="T11" fmla="*/ 365110431 h 231"/>
              <a:gd name="T12" fmla="*/ 2147483646 w 230"/>
              <a:gd name="T13" fmla="*/ 1734242920 h 231"/>
              <a:gd name="T14" fmla="*/ 1756956514 w 230"/>
              <a:gd name="T15" fmla="*/ 2147483646 h 231"/>
              <a:gd name="T16" fmla="*/ 1063397256 w 230"/>
              <a:gd name="T17" fmla="*/ 2147483646 h 2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31">
                <a:moveTo>
                  <a:pt x="23" y="230"/>
                </a:moveTo>
                <a:lnTo>
                  <a:pt x="23" y="230"/>
                </a:lnTo>
                <a:cubicBezTo>
                  <a:pt x="15" y="230"/>
                  <a:pt x="15" y="230"/>
                  <a:pt x="8" y="222"/>
                </a:cubicBezTo>
                <a:cubicBezTo>
                  <a:pt x="0" y="214"/>
                  <a:pt x="0" y="207"/>
                  <a:pt x="8" y="199"/>
                </a:cubicBezTo>
                <a:cubicBezTo>
                  <a:pt x="199" y="8"/>
                  <a:pt x="199" y="8"/>
                  <a:pt x="199" y="8"/>
                </a:cubicBezTo>
                <a:cubicBezTo>
                  <a:pt x="206" y="0"/>
                  <a:pt x="214" y="0"/>
                  <a:pt x="222" y="8"/>
                </a:cubicBezTo>
                <a:cubicBezTo>
                  <a:pt x="229" y="15"/>
                  <a:pt x="229" y="31"/>
                  <a:pt x="222" y="38"/>
                </a:cubicBezTo>
                <a:cubicBezTo>
                  <a:pt x="38" y="222"/>
                  <a:pt x="38" y="222"/>
                  <a:pt x="38" y="222"/>
                </a:cubicBezTo>
                <a:cubicBezTo>
                  <a:pt x="30" y="230"/>
                  <a:pt x="30" y="230"/>
                  <a:pt x="23" y="230"/>
                </a:cubicBezTo>
              </a:path>
            </a:pathLst>
          </a:custGeom>
          <a:solidFill>
            <a:schemeClr val="bg2"/>
          </a:solidFill>
          <a:ln>
            <a:noFill/>
          </a:ln>
          <a:effectLst/>
        </p:spPr>
        <p:txBody>
          <a:bodyPr wrap="none" anchor="ctr"/>
          <a:lstStyle/>
          <a:p>
            <a:endParaRPr lang="es-MX"/>
          </a:p>
        </p:txBody>
      </p:sp>
      <p:sp>
        <p:nvSpPr>
          <p:cNvPr id="913" name="Freeform 768">
            <a:extLst>
              <a:ext uri="{FF2B5EF4-FFF2-40B4-BE49-F238E27FC236}">
                <a16:creationId xmlns:a16="http://schemas.microsoft.com/office/drawing/2014/main" id="{B6DBF2A6-E15C-1645-8DE8-B1B8D518252B}"/>
              </a:ext>
            </a:extLst>
          </p:cNvPr>
          <p:cNvSpPr>
            <a:spLocks noChangeArrowheads="1"/>
          </p:cNvSpPr>
          <p:nvPr/>
        </p:nvSpPr>
        <p:spPr bwMode="auto">
          <a:xfrm>
            <a:off x="1743265" y="11177840"/>
            <a:ext cx="801393" cy="801393"/>
          </a:xfrm>
          <a:custGeom>
            <a:avLst/>
            <a:gdLst>
              <a:gd name="T0" fmla="*/ 2147483646 w 644"/>
              <a:gd name="T1" fmla="*/ 2147483646 h 644"/>
              <a:gd name="T2" fmla="*/ 2147483646 w 644"/>
              <a:gd name="T3" fmla="*/ 2147483646 h 644"/>
              <a:gd name="T4" fmla="*/ 2147483646 w 644"/>
              <a:gd name="T5" fmla="*/ 2147483646 h 644"/>
              <a:gd name="T6" fmla="*/ 0 w 644"/>
              <a:gd name="T7" fmla="*/ 2147483646 h 644"/>
              <a:gd name="T8" fmla="*/ 2147483646 w 644"/>
              <a:gd name="T9" fmla="*/ 2147483646 h 644"/>
              <a:gd name="T10" fmla="*/ 2147483646 w 644"/>
              <a:gd name="T11" fmla="*/ 0 h 644"/>
              <a:gd name="T12" fmla="*/ 2147483646 w 644"/>
              <a:gd name="T13" fmla="*/ 2147483646 h 644"/>
              <a:gd name="T14" fmla="*/ 2147483646 w 644"/>
              <a:gd name="T15" fmla="*/ 2147483646 h 644"/>
              <a:gd name="T16" fmla="*/ 2147483646 w 644"/>
              <a:gd name="T17" fmla="*/ 2147483646 h 644"/>
              <a:gd name="T18" fmla="*/ 2147483646 w 644"/>
              <a:gd name="T19" fmla="*/ 2147483646 h 644"/>
              <a:gd name="T20" fmla="*/ 2147483646 w 644"/>
              <a:gd name="T21" fmla="*/ 2144325076 h 644"/>
              <a:gd name="T22" fmla="*/ 2147483646 w 644"/>
              <a:gd name="T23" fmla="*/ 2144325076 h 644"/>
              <a:gd name="T24" fmla="*/ 1771416016 w 644"/>
              <a:gd name="T25" fmla="*/ 2147483646 h 644"/>
              <a:gd name="T26" fmla="*/ 2147483646 w 644"/>
              <a:gd name="T27" fmla="*/ 2147483646 h 644"/>
              <a:gd name="T28" fmla="*/ 2147483646 w 644"/>
              <a:gd name="T29" fmla="*/ 2147483646 h 644"/>
              <a:gd name="T30" fmla="*/ 2147483646 w 644"/>
              <a:gd name="T31" fmla="*/ 2144325076 h 6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44" h="644">
                <a:moveTo>
                  <a:pt x="321" y="643"/>
                </a:moveTo>
                <a:lnTo>
                  <a:pt x="321" y="643"/>
                </a:lnTo>
                <a:cubicBezTo>
                  <a:pt x="237" y="643"/>
                  <a:pt x="153" y="612"/>
                  <a:pt x="92" y="551"/>
                </a:cubicBezTo>
                <a:cubicBezTo>
                  <a:pt x="30" y="490"/>
                  <a:pt x="0" y="413"/>
                  <a:pt x="0" y="321"/>
                </a:cubicBezTo>
                <a:cubicBezTo>
                  <a:pt x="0" y="237"/>
                  <a:pt x="30" y="161"/>
                  <a:pt x="92" y="99"/>
                </a:cubicBezTo>
                <a:cubicBezTo>
                  <a:pt x="153" y="38"/>
                  <a:pt x="237" y="0"/>
                  <a:pt x="321" y="0"/>
                </a:cubicBezTo>
                <a:cubicBezTo>
                  <a:pt x="406" y="0"/>
                  <a:pt x="490" y="38"/>
                  <a:pt x="543" y="99"/>
                </a:cubicBezTo>
                <a:cubicBezTo>
                  <a:pt x="605" y="161"/>
                  <a:pt x="643" y="237"/>
                  <a:pt x="643" y="321"/>
                </a:cubicBezTo>
                <a:cubicBezTo>
                  <a:pt x="643" y="413"/>
                  <a:pt x="605" y="490"/>
                  <a:pt x="543" y="551"/>
                </a:cubicBezTo>
                <a:cubicBezTo>
                  <a:pt x="490" y="612"/>
                  <a:pt x="406" y="643"/>
                  <a:pt x="321" y="643"/>
                </a:cubicBezTo>
                <a:close/>
                <a:moveTo>
                  <a:pt x="321" y="46"/>
                </a:moveTo>
                <a:lnTo>
                  <a:pt x="321" y="46"/>
                </a:lnTo>
                <a:cubicBezTo>
                  <a:pt x="168" y="46"/>
                  <a:pt x="38" y="168"/>
                  <a:pt x="38" y="321"/>
                </a:cubicBezTo>
                <a:cubicBezTo>
                  <a:pt x="38" y="482"/>
                  <a:pt x="168" y="605"/>
                  <a:pt x="321" y="605"/>
                </a:cubicBezTo>
                <a:cubicBezTo>
                  <a:pt x="474" y="605"/>
                  <a:pt x="605" y="482"/>
                  <a:pt x="605" y="321"/>
                </a:cubicBezTo>
                <a:cubicBezTo>
                  <a:pt x="605" y="168"/>
                  <a:pt x="474" y="46"/>
                  <a:pt x="321" y="46"/>
                </a:cubicBezTo>
                <a:close/>
              </a:path>
            </a:pathLst>
          </a:custGeom>
          <a:solidFill>
            <a:schemeClr val="bg2"/>
          </a:solidFill>
          <a:ln>
            <a:noFill/>
          </a:ln>
          <a:effectLst/>
        </p:spPr>
        <p:txBody>
          <a:bodyPr wrap="none" anchor="ctr"/>
          <a:lstStyle/>
          <a:p>
            <a:endParaRPr lang="es-MX"/>
          </a:p>
        </p:txBody>
      </p:sp>
      <p:sp>
        <p:nvSpPr>
          <p:cNvPr id="914" name="Freeform 769">
            <a:extLst>
              <a:ext uri="{FF2B5EF4-FFF2-40B4-BE49-F238E27FC236}">
                <a16:creationId xmlns:a16="http://schemas.microsoft.com/office/drawing/2014/main" id="{1C1C3BCB-418E-0A42-ACE5-736D1429C476}"/>
              </a:ext>
            </a:extLst>
          </p:cNvPr>
          <p:cNvSpPr>
            <a:spLocks noChangeArrowheads="1"/>
          </p:cNvSpPr>
          <p:nvPr/>
        </p:nvSpPr>
        <p:spPr bwMode="auto">
          <a:xfrm>
            <a:off x="1858536" y="11271151"/>
            <a:ext cx="565365" cy="137227"/>
          </a:xfrm>
          <a:custGeom>
            <a:avLst/>
            <a:gdLst>
              <a:gd name="T0" fmla="*/ 2147483646 w 452"/>
              <a:gd name="T1" fmla="*/ 2147483646 h 109"/>
              <a:gd name="T2" fmla="*/ 2147483646 w 452"/>
              <a:gd name="T3" fmla="*/ 2147483646 h 109"/>
              <a:gd name="T4" fmla="*/ 2147483646 w 452"/>
              <a:gd name="T5" fmla="*/ 2147483646 h 109"/>
              <a:gd name="T6" fmla="*/ 710071842 w 452"/>
              <a:gd name="T7" fmla="*/ 1882581346 h 109"/>
              <a:gd name="T8" fmla="*/ 331349471 w 452"/>
              <a:gd name="T9" fmla="*/ 772388558 h 109"/>
              <a:gd name="T10" fmla="*/ 1798996646 w 452"/>
              <a:gd name="T11" fmla="*/ 386194461 h 109"/>
              <a:gd name="T12" fmla="*/ 2147483646 w 452"/>
              <a:gd name="T13" fmla="*/ 2147483646 h 109"/>
              <a:gd name="T14" fmla="*/ 2147483646 w 452"/>
              <a:gd name="T15" fmla="*/ 772388558 h 109"/>
              <a:gd name="T16" fmla="*/ 2147483646 w 452"/>
              <a:gd name="T17" fmla="*/ 1110325324 h 109"/>
              <a:gd name="T18" fmla="*/ 2147483646 w 452"/>
              <a:gd name="T19" fmla="*/ 2147483646 h 109"/>
              <a:gd name="T20" fmla="*/ 2147483646 w 452"/>
              <a:gd name="T21" fmla="*/ 2147483646 h 1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52" h="109">
                <a:moveTo>
                  <a:pt x="229" y="108"/>
                </a:moveTo>
                <a:lnTo>
                  <a:pt x="229" y="108"/>
                </a:lnTo>
                <a:cubicBezTo>
                  <a:pt x="153" y="108"/>
                  <a:pt x="76" y="85"/>
                  <a:pt x="15" y="39"/>
                </a:cubicBezTo>
                <a:cubicBezTo>
                  <a:pt x="7" y="39"/>
                  <a:pt x="0" y="23"/>
                  <a:pt x="7" y="16"/>
                </a:cubicBezTo>
                <a:cubicBezTo>
                  <a:pt x="15" y="8"/>
                  <a:pt x="30" y="0"/>
                  <a:pt x="38" y="8"/>
                </a:cubicBezTo>
                <a:cubicBezTo>
                  <a:pt x="91" y="46"/>
                  <a:pt x="161" y="69"/>
                  <a:pt x="229" y="69"/>
                </a:cubicBezTo>
                <a:cubicBezTo>
                  <a:pt x="298" y="77"/>
                  <a:pt x="367" y="54"/>
                  <a:pt x="421" y="16"/>
                </a:cubicBezTo>
                <a:cubicBezTo>
                  <a:pt x="428" y="8"/>
                  <a:pt x="444" y="8"/>
                  <a:pt x="451" y="23"/>
                </a:cubicBezTo>
                <a:cubicBezTo>
                  <a:pt x="451" y="31"/>
                  <a:pt x="451" y="39"/>
                  <a:pt x="444" y="46"/>
                </a:cubicBezTo>
                <a:cubicBezTo>
                  <a:pt x="382" y="92"/>
                  <a:pt x="306" y="108"/>
                  <a:pt x="229" y="108"/>
                </a:cubicBezTo>
              </a:path>
            </a:pathLst>
          </a:custGeom>
          <a:solidFill>
            <a:schemeClr val="bg2"/>
          </a:solidFill>
          <a:ln>
            <a:noFill/>
          </a:ln>
          <a:effectLst/>
        </p:spPr>
        <p:txBody>
          <a:bodyPr wrap="none" anchor="ctr"/>
          <a:lstStyle/>
          <a:p>
            <a:endParaRPr lang="es-MX"/>
          </a:p>
        </p:txBody>
      </p:sp>
      <p:sp>
        <p:nvSpPr>
          <p:cNvPr id="915" name="Freeform 770">
            <a:extLst>
              <a:ext uri="{FF2B5EF4-FFF2-40B4-BE49-F238E27FC236}">
                <a16:creationId xmlns:a16="http://schemas.microsoft.com/office/drawing/2014/main" id="{E1EFD94E-6A7B-0546-AA69-FFCBB2651A80}"/>
              </a:ext>
            </a:extLst>
          </p:cNvPr>
          <p:cNvSpPr>
            <a:spLocks noChangeArrowheads="1"/>
          </p:cNvSpPr>
          <p:nvPr/>
        </p:nvSpPr>
        <p:spPr bwMode="auto">
          <a:xfrm>
            <a:off x="1858536" y="11748695"/>
            <a:ext cx="565365" cy="131736"/>
          </a:xfrm>
          <a:custGeom>
            <a:avLst/>
            <a:gdLst>
              <a:gd name="T0" fmla="*/ 2147483646 w 452"/>
              <a:gd name="T1" fmla="*/ 2147483646 h 108"/>
              <a:gd name="T2" fmla="*/ 2147483646 w 452"/>
              <a:gd name="T3" fmla="*/ 2147483646 h 108"/>
              <a:gd name="T4" fmla="*/ 2147483646 w 452"/>
              <a:gd name="T5" fmla="*/ 2147483646 h 108"/>
              <a:gd name="T6" fmla="*/ 2147483646 w 452"/>
              <a:gd name="T7" fmla="*/ 1668405703 h 108"/>
              <a:gd name="T8" fmla="*/ 1798996646 w 452"/>
              <a:gd name="T9" fmla="*/ 2147483646 h 108"/>
              <a:gd name="T10" fmla="*/ 331349471 w 452"/>
              <a:gd name="T11" fmla="*/ 2147483646 h 108"/>
              <a:gd name="T12" fmla="*/ 710071842 w 452"/>
              <a:gd name="T13" fmla="*/ 2147483646 h 108"/>
              <a:gd name="T14" fmla="*/ 2147483646 w 452"/>
              <a:gd name="T15" fmla="*/ 0 h 108"/>
              <a:gd name="T16" fmla="*/ 2147483646 w 452"/>
              <a:gd name="T17" fmla="*/ 2147483646 h 108"/>
              <a:gd name="T18" fmla="*/ 2147483646 w 452"/>
              <a:gd name="T19" fmla="*/ 2147483646 h 108"/>
              <a:gd name="T20" fmla="*/ 2147483646 w 452"/>
              <a:gd name="T21" fmla="*/ 2147483646 h 1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52" h="108">
                <a:moveTo>
                  <a:pt x="436" y="107"/>
                </a:moveTo>
                <a:lnTo>
                  <a:pt x="436" y="107"/>
                </a:lnTo>
                <a:cubicBezTo>
                  <a:pt x="428" y="107"/>
                  <a:pt x="421" y="107"/>
                  <a:pt x="421" y="107"/>
                </a:cubicBezTo>
                <a:cubicBezTo>
                  <a:pt x="367" y="61"/>
                  <a:pt x="298" y="46"/>
                  <a:pt x="229" y="38"/>
                </a:cubicBezTo>
                <a:cubicBezTo>
                  <a:pt x="161" y="38"/>
                  <a:pt x="91" y="61"/>
                  <a:pt x="38" y="100"/>
                </a:cubicBezTo>
                <a:cubicBezTo>
                  <a:pt x="23" y="107"/>
                  <a:pt x="15" y="100"/>
                  <a:pt x="7" y="92"/>
                </a:cubicBezTo>
                <a:cubicBezTo>
                  <a:pt x="0" y="84"/>
                  <a:pt x="7" y="69"/>
                  <a:pt x="15" y="69"/>
                </a:cubicBezTo>
                <a:cubicBezTo>
                  <a:pt x="76" y="23"/>
                  <a:pt x="153" y="0"/>
                  <a:pt x="229" y="0"/>
                </a:cubicBezTo>
                <a:cubicBezTo>
                  <a:pt x="306" y="0"/>
                  <a:pt x="382" y="31"/>
                  <a:pt x="444" y="69"/>
                </a:cubicBezTo>
                <a:cubicBezTo>
                  <a:pt x="451" y="77"/>
                  <a:pt x="451" y="92"/>
                  <a:pt x="451" y="100"/>
                </a:cubicBezTo>
                <a:cubicBezTo>
                  <a:pt x="444" y="107"/>
                  <a:pt x="436" y="107"/>
                  <a:pt x="436" y="107"/>
                </a:cubicBezTo>
              </a:path>
            </a:pathLst>
          </a:custGeom>
          <a:solidFill>
            <a:schemeClr val="bg2"/>
          </a:solidFill>
          <a:ln>
            <a:noFill/>
          </a:ln>
          <a:effectLst/>
        </p:spPr>
        <p:txBody>
          <a:bodyPr wrap="none" anchor="ctr"/>
          <a:lstStyle/>
          <a:p>
            <a:endParaRPr lang="es-MX"/>
          </a:p>
        </p:txBody>
      </p:sp>
      <p:sp>
        <p:nvSpPr>
          <p:cNvPr id="916" name="Freeform 771">
            <a:extLst>
              <a:ext uri="{FF2B5EF4-FFF2-40B4-BE49-F238E27FC236}">
                <a16:creationId xmlns:a16="http://schemas.microsoft.com/office/drawing/2014/main" id="{B305BA7E-A053-9E49-939E-5513C7F87405}"/>
              </a:ext>
            </a:extLst>
          </p:cNvPr>
          <p:cNvSpPr>
            <a:spLocks noChangeArrowheads="1"/>
          </p:cNvSpPr>
          <p:nvPr/>
        </p:nvSpPr>
        <p:spPr bwMode="auto">
          <a:xfrm>
            <a:off x="1743265" y="11556579"/>
            <a:ext cx="801393" cy="49403"/>
          </a:xfrm>
          <a:custGeom>
            <a:avLst/>
            <a:gdLst>
              <a:gd name="T0" fmla="*/ 2147483646 w 644"/>
              <a:gd name="T1" fmla="*/ 1868595631 h 39"/>
              <a:gd name="T2" fmla="*/ 2147483646 w 644"/>
              <a:gd name="T3" fmla="*/ 1868595631 h 39"/>
              <a:gd name="T4" fmla="*/ 1072227140 w 644"/>
              <a:gd name="T5" fmla="*/ 1868595631 h 39"/>
              <a:gd name="T6" fmla="*/ 0 w 644"/>
              <a:gd name="T7" fmla="*/ 737533005 h 39"/>
              <a:gd name="T8" fmla="*/ 1072227140 w 644"/>
              <a:gd name="T9" fmla="*/ 0 h 39"/>
              <a:gd name="T10" fmla="*/ 2147483646 w 644"/>
              <a:gd name="T11" fmla="*/ 0 h 39"/>
              <a:gd name="T12" fmla="*/ 2147483646 w 644"/>
              <a:gd name="T13" fmla="*/ 737533005 h 39"/>
              <a:gd name="T14" fmla="*/ 2147483646 w 644"/>
              <a:gd name="T15" fmla="*/ 1868595631 h 3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44" h="39">
                <a:moveTo>
                  <a:pt x="620" y="38"/>
                </a:moveTo>
                <a:lnTo>
                  <a:pt x="620" y="38"/>
                </a:lnTo>
                <a:cubicBezTo>
                  <a:pt x="23" y="38"/>
                  <a:pt x="23" y="38"/>
                  <a:pt x="23" y="38"/>
                </a:cubicBezTo>
                <a:cubicBezTo>
                  <a:pt x="8" y="38"/>
                  <a:pt x="0" y="31"/>
                  <a:pt x="0" y="15"/>
                </a:cubicBezTo>
                <a:cubicBezTo>
                  <a:pt x="0" y="8"/>
                  <a:pt x="8" y="0"/>
                  <a:pt x="23" y="0"/>
                </a:cubicBezTo>
                <a:cubicBezTo>
                  <a:pt x="620" y="0"/>
                  <a:pt x="620" y="0"/>
                  <a:pt x="620" y="0"/>
                </a:cubicBezTo>
                <a:cubicBezTo>
                  <a:pt x="635" y="0"/>
                  <a:pt x="643" y="8"/>
                  <a:pt x="643" y="15"/>
                </a:cubicBezTo>
                <a:cubicBezTo>
                  <a:pt x="643" y="31"/>
                  <a:pt x="635" y="38"/>
                  <a:pt x="620" y="38"/>
                </a:cubicBezTo>
              </a:path>
            </a:pathLst>
          </a:custGeom>
          <a:solidFill>
            <a:schemeClr val="bg2"/>
          </a:solidFill>
          <a:ln>
            <a:noFill/>
          </a:ln>
          <a:effectLst/>
        </p:spPr>
        <p:txBody>
          <a:bodyPr wrap="none" anchor="ctr"/>
          <a:lstStyle/>
          <a:p>
            <a:endParaRPr lang="es-MX"/>
          </a:p>
        </p:txBody>
      </p:sp>
      <p:sp>
        <p:nvSpPr>
          <p:cNvPr id="917" name="Freeform 772">
            <a:extLst>
              <a:ext uri="{FF2B5EF4-FFF2-40B4-BE49-F238E27FC236}">
                <a16:creationId xmlns:a16="http://schemas.microsoft.com/office/drawing/2014/main" id="{E4C80CFE-CE2D-6543-BA0E-AB3474486A0B}"/>
              </a:ext>
            </a:extLst>
          </p:cNvPr>
          <p:cNvSpPr>
            <a:spLocks noChangeArrowheads="1"/>
          </p:cNvSpPr>
          <p:nvPr/>
        </p:nvSpPr>
        <p:spPr bwMode="auto">
          <a:xfrm>
            <a:off x="1902448" y="11177840"/>
            <a:ext cx="268959" cy="801393"/>
          </a:xfrm>
          <a:custGeom>
            <a:avLst/>
            <a:gdLst>
              <a:gd name="T0" fmla="*/ 2147483646 w 215"/>
              <a:gd name="T1" fmla="*/ 2147483646 h 644"/>
              <a:gd name="T2" fmla="*/ 2147483646 w 215"/>
              <a:gd name="T3" fmla="*/ 2147483646 h 644"/>
              <a:gd name="T4" fmla="*/ 2147483646 w 215"/>
              <a:gd name="T5" fmla="*/ 2147483646 h 644"/>
              <a:gd name="T6" fmla="*/ 0 w 215"/>
              <a:gd name="T7" fmla="*/ 2147483646 h 644"/>
              <a:gd name="T8" fmla="*/ 2147483646 w 215"/>
              <a:gd name="T9" fmla="*/ 326279457 h 644"/>
              <a:gd name="T10" fmla="*/ 2147483646 w 215"/>
              <a:gd name="T11" fmla="*/ 326279457 h 644"/>
              <a:gd name="T12" fmla="*/ 2147483646 w 215"/>
              <a:gd name="T13" fmla="*/ 1771416016 h 644"/>
              <a:gd name="T14" fmla="*/ 1799602607 w 215"/>
              <a:gd name="T15" fmla="*/ 2147483646 h 644"/>
              <a:gd name="T16" fmla="*/ 2147483646 w 215"/>
              <a:gd name="T17" fmla="*/ 2147483646 h 644"/>
              <a:gd name="T18" fmla="*/ 2147483646 w 215"/>
              <a:gd name="T19" fmla="*/ 2147483646 h 644"/>
              <a:gd name="T20" fmla="*/ 2147483646 w 215"/>
              <a:gd name="T21" fmla="*/ 2147483646 h 6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644">
                <a:moveTo>
                  <a:pt x="176" y="643"/>
                </a:moveTo>
                <a:lnTo>
                  <a:pt x="176" y="643"/>
                </a:lnTo>
                <a:lnTo>
                  <a:pt x="168" y="643"/>
                </a:lnTo>
                <a:cubicBezTo>
                  <a:pt x="53" y="543"/>
                  <a:pt x="0" y="436"/>
                  <a:pt x="0" y="321"/>
                </a:cubicBezTo>
                <a:cubicBezTo>
                  <a:pt x="0" y="207"/>
                  <a:pt x="61" y="99"/>
                  <a:pt x="176" y="7"/>
                </a:cubicBezTo>
                <a:cubicBezTo>
                  <a:pt x="184" y="0"/>
                  <a:pt x="199" y="0"/>
                  <a:pt x="207" y="7"/>
                </a:cubicBezTo>
                <a:cubicBezTo>
                  <a:pt x="214" y="23"/>
                  <a:pt x="214" y="31"/>
                  <a:pt x="199" y="38"/>
                </a:cubicBezTo>
                <a:cubicBezTo>
                  <a:pt x="100" y="122"/>
                  <a:pt x="46" y="222"/>
                  <a:pt x="38" y="321"/>
                </a:cubicBezTo>
                <a:cubicBezTo>
                  <a:pt x="38" y="421"/>
                  <a:pt x="92" y="520"/>
                  <a:pt x="191" y="612"/>
                </a:cubicBezTo>
                <a:cubicBezTo>
                  <a:pt x="199" y="620"/>
                  <a:pt x="199" y="627"/>
                  <a:pt x="191" y="635"/>
                </a:cubicBezTo>
                <a:cubicBezTo>
                  <a:pt x="191" y="643"/>
                  <a:pt x="184" y="643"/>
                  <a:pt x="176" y="643"/>
                </a:cubicBezTo>
              </a:path>
            </a:pathLst>
          </a:custGeom>
          <a:solidFill>
            <a:schemeClr val="bg2"/>
          </a:solidFill>
          <a:ln>
            <a:noFill/>
          </a:ln>
          <a:effectLst/>
        </p:spPr>
        <p:txBody>
          <a:bodyPr wrap="none" anchor="ctr"/>
          <a:lstStyle/>
          <a:p>
            <a:endParaRPr lang="es-MX"/>
          </a:p>
        </p:txBody>
      </p:sp>
      <p:sp>
        <p:nvSpPr>
          <p:cNvPr id="918" name="Freeform 773">
            <a:extLst>
              <a:ext uri="{FF2B5EF4-FFF2-40B4-BE49-F238E27FC236}">
                <a16:creationId xmlns:a16="http://schemas.microsoft.com/office/drawing/2014/main" id="{DE3087BE-9C3F-904B-B7D3-EE486E8F538C}"/>
              </a:ext>
            </a:extLst>
          </p:cNvPr>
          <p:cNvSpPr>
            <a:spLocks noChangeArrowheads="1"/>
          </p:cNvSpPr>
          <p:nvPr/>
        </p:nvSpPr>
        <p:spPr bwMode="auto">
          <a:xfrm>
            <a:off x="2111030" y="11177840"/>
            <a:ext cx="268959" cy="801393"/>
          </a:xfrm>
          <a:custGeom>
            <a:avLst/>
            <a:gdLst>
              <a:gd name="T0" fmla="*/ 1074222264 w 216"/>
              <a:gd name="T1" fmla="*/ 2147483646 h 644"/>
              <a:gd name="T2" fmla="*/ 1074222264 w 216"/>
              <a:gd name="T3" fmla="*/ 2147483646 h 644"/>
              <a:gd name="T4" fmla="*/ 373636890 w 216"/>
              <a:gd name="T5" fmla="*/ 2147483646 h 644"/>
              <a:gd name="T6" fmla="*/ 373636890 w 216"/>
              <a:gd name="T7" fmla="*/ 2147483646 h 644"/>
              <a:gd name="T8" fmla="*/ 2147483646 w 216"/>
              <a:gd name="T9" fmla="*/ 2147483646 h 644"/>
              <a:gd name="T10" fmla="*/ 1074222264 w 216"/>
              <a:gd name="T11" fmla="*/ 1771416016 h 644"/>
              <a:gd name="T12" fmla="*/ 1074222264 w 216"/>
              <a:gd name="T13" fmla="*/ 326279457 h 644"/>
              <a:gd name="T14" fmla="*/ 2147483646 w 216"/>
              <a:gd name="T15" fmla="*/ 326279457 h 644"/>
              <a:gd name="T16" fmla="*/ 2147483646 w 216"/>
              <a:gd name="T17" fmla="*/ 2147483646 h 644"/>
              <a:gd name="T18" fmla="*/ 1447859515 w 216"/>
              <a:gd name="T19" fmla="*/ 2147483646 h 644"/>
              <a:gd name="T20" fmla="*/ 1074222264 w 216"/>
              <a:gd name="T21" fmla="*/ 2147483646 h 6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 h="644">
                <a:moveTo>
                  <a:pt x="23" y="643"/>
                </a:moveTo>
                <a:lnTo>
                  <a:pt x="23" y="643"/>
                </a:lnTo>
                <a:cubicBezTo>
                  <a:pt x="16" y="643"/>
                  <a:pt x="8" y="643"/>
                  <a:pt x="8" y="635"/>
                </a:cubicBezTo>
                <a:cubicBezTo>
                  <a:pt x="0" y="627"/>
                  <a:pt x="0" y="620"/>
                  <a:pt x="8" y="612"/>
                </a:cubicBezTo>
                <a:cubicBezTo>
                  <a:pt x="115" y="528"/>
                  <a:pt x="169" y="429"/>
                  <a:pt x="176" y="329"/>
                </a:cubicBezTo>
                <a:cubicBezTo>
                  <a:pt x="176" y="222"/>
                  <a:pt x="123" y="122"/>
                  <a:pt x="23" y="38"/>
                </a:cubicBezTo>
                <a:cubicBezTo>
                  <a:pt x="16" y="31"/>
                  <a:pt x="16" y="15"/>
                  <a:pt x="23" y="7"/>
                </a:cubicBezTo>
                <a:cubicBezTo>
                  <a:pt x="23" y="0"/>
                  <a:pt x="39" y="0"/>
                  <a:pt x="46" y="7"/>
                </a:cubicBezTo>
                <a:cubicBezTo>
                  <a:pt x="161" y="99"/>
                  <a:pt x="215" y="214"/>
                  <a:pt x="215" y="329"/>
                </a:cubicBezTo>
                <a:cubicBezTo>
                  <a:pt x="207" y="444"/>
                  <a:pt x="146" y="551"/>
                  <a:pt x="31" y="643"/>
                </a:cubicBezTo>
                <a:lnTo>
                  <a:pt x="23" y="643"/>
                </a:lnTo>
              </a:path>
            </a:pathLst>
          </a:custGeom>
          <a:solidFill>
            <a:schemeClr val="bg2"/>
          </a:solidFill>
          <a:ln>
            <a:noFill/>
          </a:ln>
          <a:effectLst/>
        </p:spPr>
        <p:txBody>
          <a:bodyPr wrap="none" anchor="ctr"/>
          <a:lstStyle/>
          <a:p>
            <a:endParaRPr lang="es-MX"/>
          </a:p>
        </p:txBody>
      </p:sp>
      <p:sp>
        <p:nvSpPr>
          <p:cNvPr id="919" name="Freeform 774">
            <a:extLst>
              <a:ext uri="{FF2B5EF4-FFF2-40B4-BE49-F238E27FC236}">
                <a16:creationId xmlns:a16="http://schemas.microsoft.com/office/drawing/2014/main" id="{CD231F72-B0AD-4242-90DD-5575E88AD4D8}"/>
              </a:ext>
            </a:extLst>
          </p:cNvPr>
          <p:cNvSpPr>
            <a:spLocks noChangeArrowheads="1"/>
          </p:cNvSpPr>
          <p:nvPr/>
        </p:nvSpPr>
        <p:spPr bwMode="auto">
          <a:xfrm>
            <a:off x="7742740" y="11424843"/>
            <a:ext cx="170157" cy="532434"/>
          </a:xfrm>
          <a:custGeom>
            <a:avLst/>
            <a:gdLst>
              <a:gd name="T0" fmla="*/ 2147483646 w 138"/>
              <a:gd name="T1" fmla="*/ 2147483646 h 429"/>
              <a:gd name="T2" fmla="*/ 2147483646 w 138"/>
              <a:gd name="T3" fmla="*/ 2147483646 h 429"/>
              <a:gd name="T4" fmla="*/ 317415617 w 138"/>
              <a:gd name="T5" fmla="*/ 2147483646 h 429"/>
              <a:gd name="T6" fmla="*/ 0 w 138"/>
              <a:gd name="T7" fmla="*/ 2147483646 h 429"/>
              <a:gd name="T8" fmla="*/ 1723277287 w 138"/>
              <a:gd name="T9" fmla="*/ 2147483646 h 429"/>
              <a:gd name="T10" fmla="*/ 1723277287 w 138"/>
              <a:gd name="T11" fmla="*/ 2147483646 h 429"/>
              <a:gd name="T12" fmla="*/ 2086092757 w 138"/>
              <a:gd name="T13" fmla="*/ 2147483646 h 429"/>
              <a:gd name="T14" fmla="*/ 2147483646 w 138"/>
              <a:gd name="T15" fmla="*/ 2147483646 h 429"/>
              <a:gd name="T16" fmla="*/ 2147483646 w 138"/>
              <a:gd name="T17" fmla="*/ 2147483646 h 429"/>
              <a:gd name="T18" fmla="*/ 2147483646 w 138"/>
              <a:gd name="T19" fmla="*/ 2147483646 h 429"/>
              <a:gd name="T20" fmla="*/ 2147483646 w 138"/>
              <a:gd name="T21" fmla="*/ 1063723619 h 429"/>
              <a:gd name="T22" fmla="*/ 2147483646 w 138"/>
              <a:gd name="T23" fmla="*/ 0 h 429"/>
              <a:gd name="T24" fmla="*/ 2147483646 w 138"/>
              <a:gd name="T25" fmla="*/ 0 h 429"/>
              <a:gd name="T26" fmla="*/ 2147483646 w 138"/>
              <a:gd name="T27" fmla="*/ 1063723619 h 429"/>
              <a:gd name="T28" fmla="*/ 2147483646 w 138"/>
              <a:gd name="T29" fmla="*/ 2147483646 h 429"/>
              <a:gd name="T30" fmla="*/ 2147483646 w 138"/>
              <a:gd name="T31" fmla="*/ 2147483646 h 429"/>
              <a:gd name="T32" fmla="*/ 2147483646 w 138"/>
              <a:gd name="T33" fmla="*/ 2147483646 h 4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8" h="429">
                <a:moveTo>
                  <a:pt x="69" y="428"/>
                </a:moveTo>
                <a:lnTo>
                  <a:pt x="69" y="428"/>
                </a:lnTo>
                <a:cubicBezTo>
                  <a:pt x="38" y="428"/>
                  <a:pt x="23" y="413"/>
                  <a:pt x="7" y="390"/>
                </a:cubicBezTo>
                <a:cubicBezTo>
                  <a:pt x="0" y="375"/>
                  <a:pt x="0" y="360"/>
                  <a:pt x="0" y="360"/>
                </a:cubicBezTo>
                <a:cubicBezTo>
                  <a:pt x="38" y="360"/>
                  <a:pt x="38" y="360"/>
                  <a:pt x="38" y="360"/>
                </a:cubicBezTo>
                <a:cubicBezTo>
                  <a:pt x="38" y="360"/>
                  <a:pt x="38" y="367"/>
                  <a:pt x="46" y="375"/>
                </a:cubicBezTo>
                <a:cubicBezTo>
                  <a:pt x="46" y="383"/>
                  <a:pt x="53" y="390"/>
                  <a:pt x="69" y="390"/>
                </a:cubicBezTo>
                <a:cubicBezTo>
                  <a:pt x="84" y="390"/>
                  <a:pt x="92" y="383"/>
                  <a:pt x="92" y="375"/>
                </a:cubicBezTo>
                <a:cubicBezTo>
                  <a:pt x="99" y="367"/>
                  <a:pt x="99" y="360"/>
                  <a:pt x="99" y="360"/>
                </a:cubicBezTo>
                <a:cubicBezTo>
                  <a:pt x="99" y="23"/>
                  <a:pt x="99" y="23"/>
                  <a:pt x="99" y="23"/>
                </a:cubicBezTo>
                <a:cubicBezTo>
                  <a:pt x="99" y="8"/>
                  <a:pt x="107" y="0"/>
                  <a:pt x="122" y="0"/>
                </a:cubicBezTo>
                <a:cubicBezTo>
                  <a:pt x="130" y="0"/>
                  <a:pt x="137" y="8"/>
                  <a:pt x="137" y="23"/>
                </a:cubicBezTo>
                <a:cubicBezTo>
                  <a:pt x="137" y="360"/>
                  <a:pt x="137" y="360"/>
                  <a:pt x="137" y="360"/>
                </a:cubicBezTo>
                <a:cubicBezTo>
                  <a:pt x="137" y="360"/>
                  <a:pt x="137" y="375"/>
                  <a:pt x="130" y="390"/>
                </a:cubicBezTo>
                <a:cubicBezTo>
                  <a:pt x="122" y="413"/>
                  <a:pt x="99" y="428"/>
                  <a:pt x="69" y="428"/>
                </a:cubicBezTo>
              </a:path>
            </a:pathLst>
          </a:custGeom>
          <a:solidFill>
            <a:schemeClr val="bg2"/>
          </a:solidFill>
          <a:ln>
            <a:noFill/>
          </a:ln>
          <a:effectLst/>
        </p:spPr>
        <p:txBody>
          <a:bodyPr wrap="none" anchor="ctr"/>
          <a:lstStyle/>
          <a:p>
            <a:endParaRPr lang="es-MX"/>
          </a:p>
        </p:txBody>
      </p:sp>
      <p:sp>
        <p:nvSpPr>
          <p:cNvPr id="920" name="Freeform 775">
            <a:extLst>
              <a:ext uri="{FF2B5EF4-FFF2-40B4-BE49-F238E27FC236}">
                <a16:creationId xmlns:a16="http://schemas.microsoft.com/office/drawing/2014/main" id="{53A82589-BC5D-4C40-ADBE-95BBC6CBB1E7}"/>
              </a:ext>
            </a:extLst>
          </p:cNvPr>
          <p:cNvSpPr>
            <a:spLocks noChangeArrowheads="1"/>
          </p:cNvSpPr>
          <p:nvPr/>
        </p:nvSpPr>
        <p:spPr bwMode="auto">
          <a:xfrm>
            <a:off x="7363997" y="11232730"/>
            <a:ext cx="1059378" cy="268959"/>
          </a:xfrm>
          <a:custGeom>
            <a:avLst/>
            <a:gdLst>
              <a:gd name="T0" fmla="*/ 2147483646 w 851"/>
              <a:gd name="T1" fmla="*/ 2147483646 h 215"/>
              <a:gd name="T2" fmla="*/ 2147483646 w 851"/>
              <a:gd name="T3" fmla="*/ 2147483646 h 215"/>
              <a:gd name="T4" fmla="*/ 2147483646 w 851"/>
              <a:gd name="T5" fmla="*/ 2147483646 h 215"/>
              <a:gd name="T6" fmla="*/ 2147483646 w 851"/>
              <a:gd name="T7" fmla="*/ 2147483646 h 215"/>
              <a:gd name="T8" fmla="*/ 2147483646 w 851"/>
              <a:gd name="T9" fmla="*/ 2147483646 h 215"/>
              <a:gd name="T10" fmla="*/ 2147483646 w 851"/>
              <a:gd name="T11" fmla="*/ 2147483646 h 215"/>
              <a:gd name="T12" fmla="*/ 2147483646 w 851"/>
              <a:gd name="T13" fmla="*/ 2147483646 h 215"/>
              <a:gd name="T14" fmla="*/ 2147483646 w 851"/>
              <a:gd name="T15" fmla="*/ 2147483646 h 215"/>
              <a:gd name="T16" fmla="*/ 2147483646 w 851"/>
              <a:gd name="T17" fmla="*/ 2147483646 h 215"/>
              <a:gd name="T18" fmla="*/ 1120078201 w 851"/>
              <a:gd name="T19" fmla="*/ 2147483646 h 215"/>
              <a:gd name="T20" fmla="*/ 373316316 w 851"/>
              <a:gd name="T21" fmla="*/ 2147483646 h 215"/>
              <a:gd name="T22" fmla="*/ 746762245 w 851"/>
              <a:gd name="T23" fmla="*/ 2147483646 h 215"/>
              <a:gd name="T24" fmla="*/ 2147483646 w 851"/>
              <a:gd name="T25" fmla="*/ 2147483646 h 215"/>
              <a:gd name="T26" fmla="*/ 2147483646 w 851"/>
              <a:gd name="T27" fmla="*/ 0 h 215"/>
              <a:gd name="T28" fmla="*/ 2147483646 w 851"/>
              <a:gd name="T29" fmla="*/ 2147483646 h 215"/>
              <a:gd name="T30" fmla="*/ 2147483646 w 851"/>
              <a:gd name="T31" fmla="*/ 2147483646 h 215"/>
              <a:gd name="T32" fmla="*/ 2147483646 w 851"/>
              <a:gd name="T33" fmla="*/ 2147483646 h 215"/>
              <a:gd name="T34" fmla="*/ 2147483646 w 851"/>
              <a:gd name="T35" fmla="*/ 2147483646 h 215"/>
              <a:gd name="T36" fmla="*/ 2147483646 w 851"/>
              <a:gd name="T37" fmla="*/ 2147483646 h 215"/>
              <a:gd name="T38" fmla="*/ 2147483646 w 851"/>
              <a:gd name="T39" fmla="*/ 2147483646 h 215"/>
              <a:gd name="T40" fmla="*/ 2147483646 w 851"/>
              <a:gd name="T41" fmla="*/ 2147483646 h 215"/>
              <a:gd name="T42" fmla="*/ 2147483646 w 851"/>
              <a:gd name="T43" fmla="*/ 2147483646 h 215"/>
              <a:gd name="T44" fmla="*/ 2147483646 w 851"/>
              <a:gd name="T45" fmla="*/ 2147483646 h 215"/>
              <a:gd name="T46" fmla="*/ 2147483646 w 851"/>
              <a:gd name="T47" fmla="*/ 2147483646 h 215"/>
              <a:gd name="T48" fmla="*/ 2147483646 w 851"/>
              <a:gd name="T49" fmla="*/ 2147483646 h 215"/>
              <a:gd name="T50" fmla="*/ 2147483646 w 851"/>
              <a:gd name="T51" fmla="*/ 2147483646 h 215"/>
              <a:gd name="T52" fmla="*/ 2147483646 w 851"/>
              <a:gd name="T53" fmla="*/ 2147483646 h 215"/>
              <a:gd name="T54" fmla="*/ 2147483646 w 851"/>
              <a:gd name="T55" fmla="*/ 2147483646 h 215"/>
              <a:gd name="T56" fmla="*/ 2147483646 w 851"/>
              <a:gd name="T57" fmla="*/ 2147483646 h 215"/>
              <a:gd name="T58" fmla="*/ 2147483646 w 851"/>
              <a:gd name="T59" fmla="*/ 2147483646 h 215"/>
              <a:gd name="T60" fmla="*/ 2147483646 w 851"/>
              <a:gd name="T61" fmla="*/ 2147483646 h 215"/>
              <a:gd name="T62" fmla="*/ 2147483646 w 851"/>
              <a:gd name="T63" fmla="*/ 2147483646 h 215"/>
              <a:gd name="T64" fmla="*/ 2147483646 w 851"/>
              <a:gd name="T65" fmla="*/ 2147483646 h 215"/>
              <a:gd name="T66" fmla="*/ 2147483646 w 851"/>
              <a:gd name="T67" fmla="*/ 2147483646 h 215"/>
              <a:gd name="T68" fmla="*/ 2147483646 w 851"/>
              <a:gd name="T69" fmla="*/ 2147483646 h 215"/>
              <a:gd name="T70" fmla="*/ 2147483646 w 851"/>
              <a:gd name="T71" fmla="*/ 2147483646 h 215"/>
              <a:gd name="T72" fmla="*/ 2147483646 w 851"/>
              <a:gd name="T73" fmla="*/ 2147483646 h 21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51" h="215">
                <a:moveTo>
                  <a:pt x="682" y="214"/>
                </a:moveTo>
                <a:lnTo>
                  <a:pt x="682" y="214"/>
                </a:lnTo>
                <a:lnTo>
                  <a:pt x="674" y="214"/>
                </a:lnTo>
                <a:cubicBezTo>
                  <a:pt x="636" y="206"/>
                  <a:pt x="506" y="176"/>
                  <a:pt x="429" y="176"/>
                </a:cubicBezTo>
                <a:cubicBezTo>
                  <a:pt x="345" y="183"/>
                  <a:pt x="215" y="206"/>
                  <a:pt x="177" y="214"/>
                </a:cubicBezTo>
                <a:cubicBezTo>
                  <a:pt x="161" y="214"/>
                  <a:pt x="146" y="214"/>
                  <a:pt x="138" y="199"/>
                </a:cubicBezTo>
                <a:cubicBezTo>
                  <a:pt x="115" y="183"/>
                  <a:pt x="115" y="183"/>
                  <a:pt x="115" y="183"/>
                </a:cubicBezTo>
                <a:lnTo>
                  <a:pt x="115" y="176"/>
                </a:lnTo>
                <a:cubicBezTo>
                  <a:pt x="24" y="176"/>
                  <a:pt x="24" y="176"/>
                  <a:pt x="24" y="176"/>
                </a:cubicBezTo>
                <a:cubicBezTo>
                  <a:pt x="16" y="176"/>
                  <a:pt x="8" y="176"/>
                  <a:pt x="8" y="168"/>
                </a:cubicBezTo>
                <a:cubicBezTo>
                  <a:pt x="0" y="161"/>
                  <a:pt x="8" y="145"/>
                  <a:pt x="16" y="145"/>
                </a:cubicBezTo>
                <a:cubicBezTo>
                  <a:pt x="16" y="145"/>
                  <a:pt x="62" y="107"/>
                  <a:pt x="138" y="76"/>
                </a:cubicBezTo>
                <a:cubicBezTo>
                  <a:pt x="215" y="38"/>
                  <a:pt x="322" y="0"/>
                  <a:pt x="429" y="0"/>
                </a:cubicBezTo>
                <a:cubicBezTo>
                  <a:pt x="536" y="0"/>
                  <a:pt x="644" y="38"/>
                  <a:pt x="712" y="76"/>
                </a:cubicBezTo>
                <a:cubicBezTo>
                  <a:pt x="789" y="107"/>
                  <a:pt x="842" y="145"/>
                  <a:pt x="842" y="145"/>
                </a:cubicBezTo>
                <a:cubicBezTo>
                  <a:pt x="850" y="145"/>
                  <a:pt x="850" y="161"/>
                  <a:pt x="850" y="168"/>
                </a:cubicBezTo>
                <a:cubicBezTo>
                  <a:pt x="842" y="176"/>
                  <a:pt x="835" y="176"/>
                  <a:pt x="827" y="176"/>
                </a:cubicBezTo>
                <a:cubicBezTo>
                  <a:pt x="735" y="176"/>
                  <a:pt x="735" y="176"/>
                  <a:pt x="735" y="176"/>
                </a:cubicBezTo>
                <a:lnTo>
                  <a:pt x="735" y="183"/>
                </a:lnTo>
                <a:cubicBezTo>
                  <a:pt x="712" y="199"/>
                  <a:pt x="712" y="199"/>
                  <a:pt x="712" y="199"/>
                </a:cubicBezTo>
                <a:cubicBezTo>
                  <a:pt x="705" y="206"/>
                  <a:pt x="697" y="214"/>
                  <a:pt x="682" y="214"/>
                </a:cubicBezTo>
                <a:close/>
                <a:moveTo>
                  <a:pt x="429" y="138"/>
                </a:moveTo>
                <a:lnTo>
                  <a:pt x="429" y="138"/>
                </a:lnTo>
                <a:cubicBezTo>
                  <a:pt x="506" y="138"/>
                  <a:pt x="636" y="168"/>
                  <a:pt x="682" y="176"/>
                </a:cubicBezTo>
                <a:lnTo>
                  <a:pt x="689" y="176"/>
                </a:lnTo>
                <a:cubicBezTo>
                  <a:pt x="705" y="153"/>
                  <a:pt x="705" y="153"/>
                  <a:pt x="705" y="153"/>
                </a:cubicBezTo>
                <a:cubicBezTo>
                  <a:pt x="712" y="145"/>
                  <a:pt x="728" y="138"/>
                  <a:pt x="735" y="138"/>
                </a:cubicBezTo>
                <a:cubicBezTo>
                  <a:pt x="758" y="138"/>
                  <a:pt x="758" y="138"/>
                  <a:pt x="758" y="138"/>
                </a:cubicBezTo>
                <a:cubicBezTo>
                  <a:pt x="743" y="130"/>
                  <a:pt x="720" y="122"/>
                  <a:pt x="697" y="107"/>
                </a:cubicBezTo>
                <a:cubicBezTo>
                  <a:pt x="628" y="76"/>
                  <a:pt x="529" y="46"/>
                  <a:pt x="429" y="46"/>
                </a:cubicBezTo>
                <a:cubicBezTo>
                  <a:pt x="299" y="46"/>
                  <a:pt x="169" y="99"/>
                  <a:pt x="92" y="138"/>
                </a:cubicBezTo>
                <a:cubicBezTo>
                  <a:pt x="115" y="138"/>
                  <a:pt x="115" y="138"/>
                  <a:pt x="115" y="138"/>
                </a:cubicBezTo>
                <a:cubicBezTo>
                  <a:pt x="123" y="138"/>
                  <a:pt x="138" y="145"/>
                  <a:pt x="146" y="153"/>
                </a:cubicBezTo>
                <a:cubicBezTo>
                  <a:pt x="169" y="176"/>
                  <a:pt x="169" y="176"/>
                  <a:pt x="169" y="176"/>
                </a:cubicBezTo>
                <a:cubicBezTo>
                  <a:pt x="222" y="168"/>
                  <a:pt x="345" y="138"/>
                  <a:pt x="429" y="138"/>
                </a:cubicBezTo>
                <a:close/>
              </a:path>
            </a:pathLst>
          </a:custGeom>
          <a:solidFill>
            <a:schemeClr val="bg2"/>
          </a:solidFill>
          <a:ln>
            <a:noFill/>
          </a:ln>
          <a:effectLst/>
        </p:spPr>
        <p:txBody>
          <a:bodyPr wrap="none" anchor="ctr"/>
          <a:lstStyle/>
          <a:p>
            <a:endParaRPr lang="es-MX"/>
          </a:p>
        </p:txBody>
      </p:sp>
      <p:sp>
        <p:nvSpPr>
          <p:cNvPr id="921" name="Freeform 776">
            <a:extLst>
              <a:ext uri="{FF2B5EF4-FFF2-40B4-BE49-F238E27FC236}">
                <a16:creationId xmlns:a16="http://schemas.microsoft.com/office/drawing/2014/main" id="{BB690641-AE77-7A45-9D00-34DC560F4BE4}"/>
              </a:ext>
            </a:extLst>
          </p:cNvPr>
          <p:cNvSpPr>
            <a:spLocks noChangeArrowheads="1"/>
          </p:cNvSpPr>
          <p:nvPr/>
        </p:nvSpPr>
        <p:spPr bwMode="auto">
          <a:xfrm>
            <a:off x="7868985" y="11205283"/>
            <a:ext cx="49403" cy="87824"/>
          </a:xfrm>
          <a:custGeom>
            <a:avLst/>
            <a:gdLst>
              <a:gd name="T0" fmla="*/ 1130928539 w 39"/>
              <a:gd name="T1" fmla="*/ 2147483646 h 70"/>
              <a:gd name="T2" fmla="*/ 1130928539 w 39"/>
              <a:gd name="T3" fmla="*/ 2147483646 h 70"/>
              <a:gd name="T4" fmla="*/ 1130928539 w 39"/>
              <a:gd name="T5" fmla="*/ 2147483646 h 70"/>
              <a:gd name="T6" fmla="*/ 0 w 39"/>
              <a:gd name="T7" fmla="*/ 2147483646 h 70"/>
              <a:gd name="T8" fmla="*/ 0 w 39"/>
              <a:gd name="T9" fmla="*/ 716654106 h 70"/>
              <a:gd name="T10" fmla="*/ 1130928539 w 39"/>
              <a:gd name="T11" fmla="*/ 0 h 70"/>
              <a:gd name="T12" fmla="*/ 1130928539 w 39"/>
              <a:gd name="T13" fmla="*/ 0 h 70"/>
              <a:gd name="T14" fmla="*/ 1868595631 w 39"/>
              <a:gd name="T15" fmla="*/ 716654106 h 70"/>
              <a:gd name="T16" fmla="*/ 1868595631 w 39"/>
              <a:gd name="T17" fmla="*/ 2147483646 h 70"/>
              <a:gd name="T18" fmla="*/ 1130928539 w 39"/>
              <a:gd name="T19" fmla="*/ 2147483646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70">
                <a:moveTo>
                  <a:pt x="23" y="69"/>
                </a:moveTo>
                <a:lnTo>
                  <a:pt x="23" y="69"/>
                </a:lnTo>
                <a:cubicBezTo>
                  <a:pt x="8" y="69"/>
                  <a:pt x="0" y="53"/>
                  <a:pt x="0" y="46"/>
                </a:cubicBezTo>
                <a:cubicBezTo>
                  <a:pt x="0" y="15"/>
                  <a:pt x="0" y="15"/>
                  <a:pt x="0" y="15"/>
                </a:cubicBezTo>
                <a:cubicBezTo>
                  <a:pt x="0" y="8"/>
                  <a:pt x="8" y="0"/>
                  <a:pt x="23" y="0"/>
                </a:cubicBezTo>
                <a:cubicBezTo>
                  <a:pt x="31" y="0"/>
                  <a:pt x="38" y="8"/>
                  <a:pt x="38" y="15"/>
                </a:cubicBezTo>
                <a:cubicBezTo>
                  <a:pt x="38" y="46"/>
                  <a:pt x="38" y="46"/>
                  <a:pt x="38" y="46"/>
                </a:cubicBezTo>
                <a:cubicBezTo>
                  <a:pt x="38" y="53"/>
                  <a:pt x="31" y="69"/>
                  <a:pt x="23" y="69"/>
                </a:cubicBezTo>
              </a:path>
            </a:pathLst>
          </a:custGeom>
          <a:solidFill>
            <a:schemeClr val="bg2"/>
          </a:solidFill>
          <a:ln>
            <a:noFill/>
          </a:ln>
          <a:effectLst/>
        </p:spPr>
        <p:txBody>
          <a:bodyPr wrap="none" anchor="ctr"/>
          <a:lstStyle/>
          <a:p>
            <a:endParaRPr lang="es-MX"/>
          </a:p>
        </p:txBody>
      </p:sp>
      <p:sp>
        <p:nvSpPr>
          <p:cNvPr id="922" name="Freeform 777">
            <a:extLst>
              <a:ext uri="{FF2B5EF4-FFF2-40B4-BE49-F238E27FC236}">
                <a16:creationId xmlns:a16="http://schemas.microsoft.com/office/drawing/2014/main" id="{6E1FF059-F88D-9143-972B-C75F587DB044}"/>
              </a:ext>
            </a:extLst>
          </p:cNvPr>
          <p:cNvSpPr>
            <a:spLocks noChangeArrowheads="1"/>
          </p:cNvSpPr>
          <p:nvPr/>
        </p:nvSpPr>
        <p:spPr bwMode="auto">
          <a:xfrm>
            <a:off x="7715293" y="4486752"/>
            <a:ext cx="351296" cy="905686"/>
          </a:xfrm>
          <a:custGeom>
            <a:avLst/>
            <a:gdLst>
              <a:gd name="T0" fmla="*/ 2147483646 w 284"/>
              <a:gd name="T1" fmla="*/ 2147483646 h 728"/>
              <a:gd name="T2" fmla="*/ 2147483646 w 284"/>
              <a:gd name="T3" fmla="*/ 2147483646 h 728"/>
              <a:gd name="T4" fmla="*/ 2106080710 w 284"/>
              <a:gd name="T5" fmla="*/ 2147483646 h 728"/>
              <a:gd name="T6" fmla="*/ 1373508577 w 284"/>
              <a:gd name="T7" fmla="*/ 2147483646 h 728"/>
              <a:gd name="T8" fmla="*/ 320468223 w 284"/>
              <a:gd name="T9" fmla="*/ 2147483646 h 728"/>
              <a:gd name="T10" fmla="*/ 2147483646 w 284"/>
              <a:gd name="T11" fmla="*/ 2142685942 h 728"/>
              <a:gd name="T12" fmla="*/ 2147483646 w 284"/>
              <a:gd name="T13" fmla="*/ 698693349 h 728"/>
              <a:gd name="T14" fmla="*/ 2147483646 w 284"/>
              <a:gd name="T15" fmla="*/ 0 h 728"/>
              <a:gd name="T16" fmla="*/ 2147483646 w 284"/>
              <a:gd name="T17" fmla="*/ 0 h 728"/>
              <a:gd name="T18" fmla="*/ 2147483646 w 284"/>
              <a:gd name="T19" fmla="*/ 372584857 h 728"/>
              <a:gd name="T20" fmla="*/ 2147483646 w 284"/>
              <a:gd name="T21" fmla="*/ 1071407736 h 728"/>
              <a:gd name="T22" fmla="*/ 2147483646 w 284"/>
              <a:gd name="T23" fmla="*/ 2147483646 h 728"/>
              <a:gd name="T24" fmla="*/ 2147483646 w 284"/>
              <a:gd name="T25" fmla="*/ 2147483646 h 728"/>
              <a:gd name="T26" fmla="*/ 2147483646 w 284"/>
              <a:gd name="T27" fmla="*/ 2147483646 h 728"/>
              <a:gd name="T28" fmla="*/ 2147483646 w 284"/>
              <a:gd name="T29" fmla="*/ 2147483646 h 728"/>
              <a:gd name="T30" fmla="*/ 2147483646 w 284"/>
              <a:gd name="T31" fmla="*/ 2147483646 h 728"/>
              <a:gd name="T32" fmla="*/ 2147483646 w 284"/>
              <a:gd name="T33" fmla="*/ 2147483646 h 728"/>
              <a:gd name="T34" fmla="*/ 2147483646 w 284"/>
              <a:gd name="T35" fmla="*/ 2147483646 h 728"/>
              <a:gd name="T36" fmla="*/ 2147483646 w 284"/>
              <a:gd name="T37" fmla="*/ 2147483646 h 728"/>
              <a:gd name="T38" fmla="*/ 2147483646 w 284"/>
              <a:gd name="T39" fmla="*/ 2147483646 h 728"/>
              <a:gd name="T40" fmla="*/ 2147483646 w 284"/>
              <a:gd name="T41" fmla="*/ 2147483646 h 728"/>
              <a:gd name="T42" fmla="*/ 2106080710 w 284"/>
              <a:gd name="T43" fmla="*/ 2147483646 h 728"/>
              <a:gd name="T44" fmla="*/ 2147483646 w 284"/>
              <a:gd name="T45" fmla="*/ 2147483646 h 7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84" h="728">
                <a:moveTo>
                  <a:pt x="229" y="727"/>
                </a:moveTo>
                <a:lnTo>
                  <a:pt x="229" y="727"/>
                </a:lnTo>
                <a:cubicBezTo>
                  <a:pt x="46" y="727"/>
                  <a:pt x="46" y="727"/>
                  <a:pt x="46" y="727"/>
                </a:cubicBezTo>
                <a:cubicBezTo>
                  <a:pt x="38" y="727"/>
                  <a:pt x="30" y="720"/>
                  <a:pt x="30" y="712"/>
                </a:cubicBezTo>
                <a:cubicBezTo>
                  <a:pt x="7" y="498"/>
                  <a:pt x="7" y="498"/>
                  <a:pt x="7" y="498"/>
                </a:cubicBezTo>
                <a:cubicBezTo>
                  <a:pt x="0" y="345"/>
                  <a:pt x="30" y="192"/>
                  <a:pt x="107" y="46"/>
                </a:cubicBezTo>
                <a:cubicBezTo>
                  <a:pt x="122" y="15"/>
                  <a:pt x="122" y="15"/>
                  <a:pt x="122" y="15"/>
                </a:cubicBezTo>
                <a:cubicBezTo>
                  <a:pt x="122" y="8"/>
                  <a:pt x="130" y="0"/>
                  <a:pt x="138" y="0"/>
                </a:cubicBezTo>
                <a:cubicBezTo>
                  <a:pt x="145" y="0"/>
                  <a:pt x="153" y="8"/>
                  <a:pt x="153" y="8"/>
                </a:cubicBezTo>
                <a:cubicBezTo>
                  <a:pt x="160" y="23"/>
                  <a:pt x="160" y="23"/>
                  <a:pt x="160" y="23"/>
                </a:cubicBezTo>
                <a:cubicBezTo>
                  <a:pt x="252" y="176"/>
                  <a:pt x="283" y="345"/>
                  <a:pt x="268" y="520"/>
                </a:cubicBezTo>
                <a:cubicBezTo>
                  <a:pt x="252" y="513"/>
                  <a:pt x="252" y="513"/>
                  <a:pt x="252" y="513"/>
                </a:cubicBezTo>
                <a:cubicBezTo>
                  <a:pt x="268" y="520"/>
                  <a:pt x="268" y="520"/>
                  <a:pt x="268" y="520"/>
                </a:cubicBezTo>
                <a:cubicBezTo>
                  <a:pt x="252" y="712"/>
                  <a:pt x="252" y="712"/>
                  <a:pt x="252" y="712"/>
                </a:cubicBezTo>
                <a:cubicBezTo>
                  <a:pt x="252" y="720"/>
                  <a:pt x="245" y="727"/>
                  <a:pt x="229" y="727"/>
                </a:cubicBezTo>
                <a:close/>
                <a:moveTo>
                  <a:pt x="69" y="689"/>
                </a:moveTo>
                <a:lnTo>
                  <a:pt x="69" y="689"/>
                </a:lnTo>
                <a:cubicBezTo>
                  <a:pt x="214" y="689"/>
                  <a:pt x="214" y="689"/>
                  <a:pt x="214" y="689"/>
                </a:cubicBezTo>
                <a:cubicBezTo>
                  <a:pt x="229" y="513"/>
                  <a:pt x="229" y="513"/>
                  <a:pt x="229" y="513"/>
                </a:cubicBezTo>
                <a:cubicBezTo>
                  <a:pt x="245" y="360"/>
                  <a:pt x="214" y="207"/>
                  <a:pt x="138" y="61"/>
                </a:cubicBezTo>
                <a:cubicBezTo>
                  <a:pt x="69" y="207"/>
                  <a:pt x="38" y="352"/>
                  <a:pt x="46" y="490"/>
                </a:cubicBezTo>
                <a:lnTo>
                  <a:pt x="69" y="689"/>
                </a:lnTo>
                <a:close/>
              </a:path>
            </a:pathLst>
          </a:custGeom>
          <a:solidFill>
            <a:schemeClr val="bg2"/>
          </a:solidFill>
          <a:ln>
            <a:noFill/>
          </a:ln>
          <a:effectLst/>
        </p:spPr>
        <p:txBody>
          <a:bodyPr wrap="none" anchor="ctr"/>
          <a:lstStyle/>
          <a:p>
            <a:endParaRPr lang="es-MX"/>
          </a:p>
        </p:txBody>
      </p:sp>
      <p:sp>
        <p:nvSpPr>
          <p:cNvPr id="923" name="Freeform 778">
            <a:extLst>
              <a:ext uri="{FF2B5EF4-FFF2-40B4-BE49-F238E27FC236}">
                <a16:creationId xmlns:a16="http://schemas.microsoft.com/office/drawing/2014/main" id="{674398ED-4A5C-1B46-8B86-1397FF655D4C}"/>
              </a:ext>
            </a:extLst>
          </p:cNvPr>
          <p:cNvSpPr>
            <a:spLocks noChangeArrowheads="1"/>
          </p:cNvSpPr>
          <p:nvPr/>
        </p:nvSpPr>
        <p:spPr bwMode="auto">
          <a:xfrm>
            <a:off x="7984256" y="5145432"/>
            <a:ext cx="175648" cy="400698"/>
          </a:xfrm>
          <a:custGeom>
            <a:avLst/>
            <a:gdLst>
              <a:gd name="T0" fmla="*/ 2147483646 w 139"/>
              <a:gd name="T1" fmla="*/ 2147483646 h 323"/>
              <a:gd name="T2" fmla="*/ 2147483646 w 139"/>
              <a:gd name="T3" fmla="*/ 2147483646 h 323"/>
              <a:gd name="T4" fmla="*/ 2147483646 w 139"/>
              <a:gd name="T5" fmla="*/ 2147483646 h 323"/>
              <a:gd name="T6" fmla="*/ 0 w 139"/>
              <a:gd name="T7" fmla="*/ 2147483646 h 323"/>
              <a:gd name="T8" fmla="*/ 390548573 w 139"/>
              <a:gd name="T9" fmla="*/ 2147483646 h 323"/>
              <a:gd name="T10" fmla="*/ 1513175945 w 139"/>
              <a:gd name="T11" fmla="*/ 2147483646 h 323"/>
              <a:gd name="T12" fmla="*/ 2147483646 w 139"/>
              <a:gd name="T13" fmla="*/ 2147483646 h 323"/>
              <a:gd name="T14" fmla="*/ 2147483646 w 139"/>
              <a:gd name="T15" fmla="*/ 2147483646 h 323"/>
              <a:gd name="T16" fmla="*/ 732212196 w 139"/>
              <a:gd name="T17" fmla="*/ 1431709055 h 323"/>
              <a:gd name="T18" fmla="*/ 1122760768 w 139"/>
              <a:gd name="T19" fmla="*/ 369448432 h 323"/>
              <a:gd name="T20" fmla="*/ 2147483646 w 139"/>
              <a:gd name="T21" fmla="*/ 739025669 h 323"/>
              <a:gd name="T22" fmla="*/ 2147483646 w 139"/>
              <a:gd name="T23" fmla="*/ 2147483646 h 323"/>
              <a:gd name="T24" fmla="*/ 2147483646 w 139"/>
              <a:gd name="T25" fmla="*/ 2147483646 h 323"/>
              <a:gd name="T26" fmla="*/ 2147483646 w 139"/>
              <a:gd name="T27" fmla="*/ 2147483646 h 323"/>
              <a:gd name="T28" fmla="*/ 2147483646 w 139"/>
              <a:gd name="T29" fmla="*/ 2147483646 h 323"/>
              <a:gd name="T30" fmla="*/ 2147483646 w 139"/>
              <a:gd name="T31" fmla="*/ 2147483646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9" h="323">
                <a:moveTo>
                  <a:pt x="123" y="322"/>
                </a:moveTo>
                <a:lnTo>
                  <a:pt x="123" y="322"/>
                </a:lnTo>
                <a:cubicBezTo>
                  <a:pt x="115" y="322"/>
                  <a:pt x="107" y="314"/>
                  <a:pt x="107" y="314"/>
                </a:cubicBezTo>
                <a:cubicBezTo>
                  <a:pt x="0" y="184"/>
                  <a:pt x="0" y="184"/>
                  <a:pt x="0" y="184"/>
                </a:cubicBezTo>
                <a:cubicBezTo>
                  <a:pt x="0" y="169"/>
                  <a:pt x="0" y="161"/>
                  <a:pt x="8" y="153"/>
                </a:cubicBezTo>
                <a:cubicBezTo>
                  <a:pt x="15" y="146"/>
                  <a:pt x="31" y="146"/>
                  <a:pt x="31" y="153"/>
                </a:cubicBezTo>
                <a:cubicBezTo>
                  <a:pt x="99" y="245"/>
                  <a:pt x="99" y="245"/>
                  <a:pt x="99" y="245"/>
                </a:cubicBezTo>
                <a:cubicBezTo>
                  <a:pt x="99" y="207"/>
                  <a:pt x="99" y="207"/>
                  <a:pt x="99" y="207"/>
                </a:cubicBezTo>
                <a:cubicBezTo>
                  <a:pt x="15" y="31"/>
                  <a:pt x="15" y="31"/>
                  <a:pt x="15" y="31"/>
                </a:cubicBezTo>
                <a:cubicBezTo>
                  <a:pt x="8" y="23"/>
                  <a:pt x="15" y="16"/>
                  <a:pt x="23" y="8"/>
                </a:cubicBezTo>
                <a:cubicBezTo>
                  <a:pt x="31" y="0"/>
                  <a:pt x="46" y="8"/>
                  <a:pt x="46" y="16"/>
                </a:cubicBezTo>
                <a:cubicBezTo>
                  <a:pt x="138" y="192"/>
                  <a:pt x="138" y="192"/>
                  <a:pt x="138" y="192"/>
                </a:cubicBezTo>
                <a:cubicBezTo>
                  <a:pt x="138" y="199"/>
                  <a:pt x="138" y="199"/>
                  <a:pt x="138" y="199"/>
                </a:cubicBezTo>
                <a:cubicBezTo>
                  <a:pt x="138" y="299"/>
                  <a:pt x="138" y="299"/>
                  <a:pt x="138" y="299"/>
                </a:cubicBezTo>
                <a:cubicBezTo>
                  <a:pt x="138" y="307"/>
                  <a:pt x="138" y="314"/>
                  <a:pt x="130" y="314"/>
                </a:cubicBezTo>
                <a:cubicBezTo>
                  <a:pt x="123" y="322"/>
                  <a:pt x="123" y="322"/>
                  <a:pt x="123" y="322"/>
                </a:cubicBezTo>
              </a:path>
            </a:pathLst>
          </a:custGeom>
          <a:solidFill>
            <a:schemeClr val="bg2"/>
          </a:solidFill>
          <a:ln>
            <a:noFill/>
          </a:ln>
          <a:effectLst/>
        </p:spPr>
        <p:txBody>
          <a:bodyPr wrap="none" anchor="ctr"/>
          <a:lstStyle/>
          <a:p>
            <a:endParaRPr lang="es-MX"/>
          </a:p>
        </p:txBody>
      </p:sp>
      <p:sp>
        <p:nvSpPr>
          <p:cNvPr id="924" name="Freeform 779">
            <a:extLst>
              <a:ext uri="{FF2B5EF4-FFF2-40B4-BE49-F238E27FC236}">
                <a16:creationId xmlns:a16="http://schemas.microsoft.com/office/drawing/2014/main" id="{4918BC31-CB5F-624B-8909-B57E0B729D93}"/>
              </a:ext>
            </a:extLst>
          </p:cNvPr>
          <p:cNvSpPr>
            <a:spLocks noChangeArrowheads="1"/>
          </p:cNvSpPr>
          <p:nvPr/>
        </p:nvSpPr>
        <p:spPr bwMode="auto">
          <a:xfrm>
            <a:off x="7632960" y="5156409"/>
            <a:ext cx="175648" cy="389720"/>
          </a:xfrm>
          <a:custGeom>
            <a:avLst/>
            <a:gdLst>
              <a:gd name="T0" fmla="*/ 732212196 w 139"/>
              <a:gd name="T1" fmla="*/ 2147483646 h 315"/>
              <a:gd name="T2" fmla="*/ 732212196 w 139"/>
              <a:gd name="T3" fmla="*/ 2147483646 h 315"/>
              <a:gd name="T4" fmla="*/ 732212196 w 139"/>
              <a:gd name="T5" fmla="*/ 2147483646 h 315"/>
              <a:gd name="T6" fmla="*/ 0 w 139"/>
              <a:gd name="T7" fmla="*/ 2147483646 h 315"/>
              <a:gd name="T8" fmla="*/ 0 w 139"/>
              <a:gd name="T9" fmla="*/ 2147483646 h 315"/>
              <a:gd name="T10" fmla="*/ 0 w 139"/>
              <a:gd name="T11" fmla="*/ 2147483646 h 315"/>
              <a:gd name="T12" fmla="*/ 2147483646 w 139"/>
              <a:gd name="T13" fmla="*/ 687161066 h 315"/>
              <a:gd name="T14" fmla="*/ 2147483646 w 139"/>
              <a:gd name="T15" fmla="*/ 366562714 h 315"/>
              <a:gd name="T16" fmla="*/ 2147483646 w 139"/>
              <a:gd name="T17" fmla="*/ 1420158395 h 315"/>
              <a:gd name="T18" fmla="*/ 1854972599 w 139"/>
              <a:gd name="T19" fmla="*/ 2147483646 h 315"/>
              <a:gd name="T20" fmla="*/ 1854972599 w 139"/>
              <a:gd name="T21" fmla="*/ 2147483646 h 315"/>
              <a:gd name="T22" fmla="*/ 2147483646 w 139"/>
              <a:gd name="T23" fmla="*/ 2147483646 h 315"/>
              <a:gd name="T24" fmla="*/ 2147483646 w 139"/>
              <a:gd name="T25" fmla="*/ 2147483646 h 315"/>
              <a:gd name="T26" fmla="*/ 2147483646 w 139"/>
              <a:gd name="T27" fmla="*/ 2147483646 h 315"/>
              <a:gd name="T28" fmla="*/ 1464424026 w 139"/>
              <a:gd name="T29" fmla="*/ 2147483646 h 315"/>
              <a:gd name="T30" fmla="*/ 732212196 w 139"/>
              <a:gd name="T31" fmla="*/ 2147483646 h 31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9" h="315">
                <a:moveTo>
                  <a:pt x="15" y="314"/>
                </a:moveTo>
                <a:lnTo>
                  <a:pt x="15" y="314"/>
                </a:lnTo>
                <a:cubicBezTo>
                  <a:pt x="15" y="314"/>
                  <a:pt x="15" y="314"/>
                  <a:pt x="15" y="306"/>
                </a:cubicBezTo>
                <a:cubicBezTo>
                  <a:pt x="7" y="306"/>
                  <a:pt x="0" y="299"/>
                  <a:pt x="0" y="291"/>
                </a:cubicBezTo>
                <a:cubicBezTo>
                  <a:pt x="0" y="191"/>
                  <a:pt x="0" y="191"/>
                  <a:pt x="0" y="191"/>
                </a:cubicBezTo>
                <a:cubicBezTo>
                  <a:pt x="0" y="191"/>
                  <a:pt x="0" y="191"/>
                  <a:pt x="0" y="184"/>
                </a:cubicBezTo>
                <a:cubicBezTo>
                  <a:pt x="84" y="15"/>
                  <a:pt x="84" y="15"/>
                  <a:pt x="84" y="15"/>
                </a:cubicBezTo>
                <a:cubicBezTo>
                  <a:pt x="92" y="8"/>
                  <a:pt x="107" y="0"/>
                  <a:pt x="115" y="8"/>
                </a:cubicBezTo>
                <a:cubicBezTo>
                  <a:pt x="122" y="15"/>
                  <a:pt x="130" y="23"/>
                  <a:pt x="122" y="31"/>
                </a:cubicBezTo>
                <a:cubicBezTo>
                  <a:pt x="38" y="199"/>
                  <a:pt x="38" y="199"/>
                  <a:pt x="38" y="199"/>
                </a:cubicBezTo>
                <a:cubicBezTo>
                  <a:pt x="38" y="237"/>
                  <a:pt x="38" y="237"/>
                  <a:pt x="38" y="237"/>
                </a:cubicBezTo>
                <a:cubicBezTo>
                  <a:pt x="99" y="161"/>
                  <a:pt x="99" y="161"/>
                  <a:pt x="99" y="161"/>
                </a:cubicBezTo>
                <a:cubicBezTo>
                  <a:pt x="107" y="145"/>
                  <a:pt x="115" y="145"/>
                  <a:pt x="130" y="153"/>
                </a:cubicBezTo>
                <a:cubicBezTo>
                  <a:pt x="138" y="161"/>
                  <a:pt x="138" y="176"/>
                  <a:pt x="130" y="184"/>
                </a:cubicBezTo>
                <a:cubicBezTo>
                  <a:pt x="30" y="306"/>
                  <a:pt x="30" y="306"/>
                  <a:pt x="30" y="306"/>
                </a:cubicBezTo>
                <a:cubicBezTo>
                  <a:pt x="30" y="306"/>
                  <a:pt x="23" y="314"/>
                  <a:pt x="15" y="314"/>
                </a:cubicBezTo>
              </a:path>
            </a:pathLst>
          </a:custGeom>
          <a:solidFill>
            <a:schemeClr val="bg2"/>
          </a:solidFill>
          <a:ln>
            <a:noFill/>
          </a:ln>
          <a:effectLst/>
        </p:spPr>
        <p:txBody>
          <a:bodyPr wrap="none" anchor="ctr"/>
          <a:lstStyle/>
          <a:p>
            <a:endParaRPr lang="es-MX"/>
          </a:p>
        </p:txBody>
      </p:sp>
      <p:sp>
        <p:nvSpPr>
          <p:cNvPr id="925" name="Freeform 780">
            <a:extLst>
              <a:ext uri="{FF2B5EF4-FFF2-40B4-BE49-F238E27FC236}">
                <a16:creationId xmlns:a16="http://schemas.microsoft.com/office/drawing/2014/main" id="{30841A71-C43F-1645-BE69-E8535FE5F2CF}"/>
              </a:ext>
            </a:extLst>
          </p:cNvPr>
          <p:cNvSpPr>
            <a:spLocks noChangeArrowheads="1"/>
          </p:cNvSpPr>
          <p:nvPr/>
        </p:nvSpPr>
        <p:spPr bwMode="auto">
          <a:xfrm>
            <a:off x="7808608" y="5343035"/>
            <a:ext cx="164670" cy="93315"/>
          </a:xfrm>
          <a:custGeom>
            <a:avLst/>
            <a:gdLst>
              <a:gd name="T0" fmla="*/ 2147483646 w 131"/>
              <a:gd name="T1" fmla="*/ 2147483646 h 77"/>
              <a:gd name="T2" fmla="*/ 2147483646 w 131"/>
              <a:gd name="T3" fmla="*/ 2147483646 h 77"/>
              <a:gd name="T4" fmla="*/ 1105191567 w 131"/>
              <a:gd name="T5" fmla="*/ 2147483646 h 77"/>
              <a:gd name="T6" fmla="*/ 0 w 131"/>
              <a:gd name="T7" fmla="*/ 2147483646 h 77"/>
              <a:gd name="T8" fmla="*/ 0 w 131"/>
              <a:gd name="T9" fmla="*/ 645799707 h 77"/>
              <a:gd name="T10" fmla="*/ 1105191567 w 131"/>
              <a:gd name="T11" fmla="*/ 0 h 77"/>
              <a:gd name="T12" fmla="*/ 2147483646 w 131"/>
              <a:gd name="T13" fmla="*/ 0 h 77"/>
              <a:gd name="T14" fmla="*/ 2147483646 w 131"/>
              <a:gd name="T15" fmla="*/ 645799707 h 77"/>
              <a:gd name="T16" fmla="*/ 2147483646 w 131"/>
              <a:gd name="T17" fmla="*/ 2147483646 h 77"/>
              <a:gd name="T18" fmla="*/ 2147483646 w 131"/>
              <a:gd name="T19" fmla="*/ 2147483646 h 77"/>
              <a:gd name="T20" fmla="*/ 1873882334 w 131"/>
              <a:gd name="T21" fmla="*/ 1636181848 h 77"/>
              <a:gd name="T22" fmla="*/ 1873882334 w 131"/>
              <a:gd name="T23" fmla="*/ 1636181848 h 77"/>
              <a:gd name="T24" fmla="*/ 2147483646 w 131"/>
              <a:gd name="T25" fmla="*/ 1636181848 h 77"/>
              <a:gd name="T26" fmla="*/ 2147483646 w 131"/>
              <a:gd name="T27" fmla="*/ 1636181848 h 77"/>
              <a:gd name="T28" fmla="*/ 1873882334 w 131"/>
              <a:gd name="T29" fmla="*/ 1636181848 h 7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1" h="77">
                <a:moveTo>
                  <a:pt x="107" y="76"/>
                </a:moveTo>
                <a:lnTo>
                  <a:pt x="107" y="76"/>
                </a:lnTo>
                <a:cubicBezTo>
                  <a:pt x="23" y="76"/>
                  <a:pt x="23" y="76"/>
                  <a:pt x="23" y="76"/>
                </a:cubicBezTo>
                <a:cubicBezTo>
                  <a:pt x="8" y="76"/>
                  <a:pt x="0" y="69"/>
                  <a:pt x="0" y="61"/>
                </a:cubicBezTo>
                <a:cubicBezTo>
                  <a:pt x="0" y="15"/>
                  <a:pt x="0" y="15"/>
                  <a:pt x="0" y="15"/>
                </a:cubicBezTo>
                <a:cubicBezTo>
                  <a:pt x="0" y="8"/>
                  <a:pt x="8" y="0"/>
                  <a:pt x="23" y="0"/>
                </a:cubicBezTo>
                <a:cubicBezTo>
                  <a:pt x="107" y="0"/>
                  <a:pt x="107" y="0"/>
                  <a:pt x="107" y="0"/>
                </a:cubicBezTo>
                <a:cubicBezTo>
                  <a:pt x="115" y="0"/>
                  <a:pt x="130" y="8"/>
                  <a:pt x="130" y="15"/>
                </a:cubicBezTo>
                <a:cubicBezTo>
                  <a:pt x="130" y="61"/>
                  <a:pt x="130" y="61"/>
                  <a:pt x="130" y="61"/>
                </a:cubicBezTo>
                <a:cubicBezTo>
                  <a:pt x="130" y="69"/>
                  <a:pt x="115" y="76"/>
                  <a:pt x="107" y="76"/>
                </a:cubicBezTo>
                <a:close/>
                <a:moveTo>
                  <a:pt x="39" y="38"/>
                </a:moveTo>
                <a:lnTo>
                  <a:pt x="39" y="38"/>
                </a:lnTo>
                <a:cubicBezTo>
                  <a:pt x="92" y="38"/>
                  <a:pt x="92" y="38"/>
                  <a:pt x="92" y="38"/>
                </a:cubicBezTo>
                <a:cubicBezTo>
                  <a:pt x="39" y="38"/>
                  <a:pt x="39" y="38"/>
                  <a:pt x="39" y="38"/>
                </a:cubicBezTo>
                <a:close/>
              </a:path>
            </a:pathLst>
          </a:custGeom>
          <a:solidFill>
            <a:schemeClr val="bg2"/>
          </a:solidFill>
          <a:ln>
            <a:noFill/>
          </a:ln>
          <a:effectLst/>
        </p:spPr>
        <p:txBody>
          <a:bodyPr wrap="none" anchor="ctr"/>
          <a:lstStyle/>
          <a:p>
            <a:endParaRPr lang="es-MX"/>
          </a:p>
        </p:txBody>
      </p:sp>
      <p:sp>
        <p:nvSpPr>
          <p:cNvPr id="926" name="Freeform 781">
            <a:extLst>
              <a:ext uri="{FF2B5EF4-FFF2-40B4-BE49-F238E27FC236}">
                <a16:creationId xmlns:a16="http://schemas.microsoft.com/office/drawing/2014/main" id="{FD359891-4698-2D4C-96B1-29ED1770B984}"/>
              </a:ext>
            </a:extLst>
          </p:cNvPr>
          <p:cNvSpPr>
            <a:spLocks noChangeArrowheads="1"/>
          </p:cNvSpPr>
          <p:nvPr/>
        </p:nvSpPr>
        <p:spPr bwMode="auto">
          <a:xfrm>
            <a:off x="7819586" y="4755715"/>
            <a:ext cx="142714" cy="142714"/>
          </a:xfrm>
          <a:custGeom>
            <a:avLst/>
            <a:gdLst>
              <a:gd name="T0" fmla="*/ 2147483646 w 116"/>
              <a:gd name="T1" fmla="*/ 2147483646 h 116"/>
              <a:gd name="T2" fmla="*/ 2147483646 w 116"/>
              <a:gd name="T3" fmla="*/ 2147483646 h 116"/>
              <a:gd name="T4" fmla="*/ 0 w 116"/>
              <a:gd name="T5" fmla="*/ 2147483646 h 116"/>
              <a:gd name="T6" fmla="*/ 2147483646 w 116"/>
              <a:gd name="T7" fmla="*/ 0 h 116"/>
              <a:gd name="T8" fmla="*/ 2147483646 w 116"/>
              <a:gd name="T9" fmla="*/ 2147483646 h 116"/>
              <a:gd name="T10" fmla="*/ 2147483646 w 116"/>
              <a:gd name="T11" fmla="*/ 2147483646 h 116"/>
              <a:gd name="T12" fmla="*/ 2147483646 w 116"/>
              <a:gd name="T13" fmla="*/ 1756927306 h 116"/>
              <a:gd name="T14" fmla="*/ 2147483646 w 116"/>
              <a:gd name="T15" fmla="*/ 1756927306 h 116"/>
              <a:gd name="T16" fmla="*/ 1711855006 w 116"/>
              <a:gd name="T17" fmla="*/ 2147483646 h 116"/>
              <a:gd name="T18" fmla="*/ 2147483646 w 116"/>
              <a:gd name="T19" fmla="*/ 2147483646 h 116"/>
              <a:gd name="T20" fmla="*/ 2147483646 w 116"/>
              <a:gd name="T21" fmla="*/ 2147483646 h 116"/>
              <a:gd name="T22" fmla="*/ 2147483646 w 116"/>
              <a:gd name="T23" fmla="*/ 1756927306 h 1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6" h="116">
                <a:moveTo>
                  <a:pt x="54" y="115"/>
                </a:moveTo>
                <a:lnTo>
                  <a:pt x="54" y="115"/>
                </a:lnTo>
                <a:cubicBezTo>
                  <a:pt x="23" y="115"/>
                  <a:pt x="0" y="92"/>
                  <a:pt x="0" y="62"/>
                </a:cubicBezTo>
                <a:cubicBezTo>
                  <a:pt x="0" y="31"/>
                  <a:pt x="23" y="0"/>
                  <a:pt x="54" y="0"/>
                </a:cubicBezTo>
                <a:cubicBezTo>
                  <a:pt x="92" y="0"/>
                  <a:pt x="115" y="31"/>
                  <a:pt x="115" y="62"/>
                </a:cubicBezTo>
                <a:cubicBezTo>
                  <a:pt x="115" y="92"/>
                  <a:pt x="92" y="115"/>
                  <a:pt x="54" y="115"/>
                </a:cubicBezTo>
                <a:close/>
                <a:moveTo>
                  <a:pt x="54" y="39"/>
                </a:moveTo>
                <a:lnTo>
                  <a:pt x="54" y="39"/>
                </a:lnTo>
                <a:cubicBezTo>
                  <a:pt x="46" y="39"/>
                  <a:pt x="38" y="46"/>
                  <a:pt x="38" y="62"/>
                </a:cubicBezTo>
                <a:cubicBezTo>
                  <a:pt x="38" y="69"/>
                  <a:pt x="46" y="77"/>
                  <a:pt x="54" y="77"/>
                </a:cubicBezTo>
                <a:cubicBezTo>
                  <a:pt x="69" y="77"/>
                  <a:pt x="76" y="69"/>
                  <a:pt x="76" y="62"/>
                </a:cubicBezTo>
                <a:cubicBezTo>
                  <a:pt x="76" y="46"/>
                  <a:pt x="69" y="39"/>
                  <a:pt x="54" y="39"/>
                </a:cubicBezTo>
                <a:close/>
              </a:path>
            </a:pathLst>
          </a:custGeom>
          <a:solidFill>
            <a:schemeClr val="bg2"/>
          </a:solidFill>
          <a:ln>
            <a:noFill/>
          </a:ln>
          <a:effectLst/>
        </p:spPr>
        <p:txBody>
          <a:bodyPr wrap="none" anchor="ctr"/>
          <a:lstStyle/>
          <a:p>
            <a:endParaRPr lang="es-MX"/>
          </a:p>
        </p:txBody>
      </p:sp>
      <p:sp>
        <p:nvSpPr>
          <p:cNvPr id="927" name="Freeform 782">
            <a:extLst>
              <a:ext uri="{FF2B5EF4-FFF2-40B4-BE49-F238E27FC236}">
                <a16:creationId xmlns:a16="http://schemas.microsoft.com/office/drawing/2014/main" id="{D76410B3-56B8-AD4B-93C8-FFB3DBE9CC67}"/>
              </a:ext>
            </a:extLst>
          </p:cNvPr>
          <p:cNvSpPr>
            <a:spLocks noChangeArrowheads="1"/>
          </p:cNvSpPr>
          <p:nvPr/>
        </p:nvSpPr>
        <p:spPr bwMode="auto">
          <a:xfrm>
            <a:off x="7868985" y="5161900"/>
            <a:ext cx="49403" cy="384230"/>
          </a:xfrm>
          <a:custGeom>
            <a:avLst/>
            <a:gdLst>
              <a:gd name="T0" fmla="*/ 786791068 w 39"/>
              <a:gd name="T1" fmla="*/ 2147483646 h 307"/>
              <a:gd name="T2" fmla="*/ 786791068 w 39"/>
              <a:gd name="T3" fmla="*/ 2147483646 h 307"/>
              <a:gd name="T4" fmla="*/ 0 w 39"/>
              <a:gd name="T5" fmla="*/ 2147483646 h 307"/>
              <a:gd name="T6" fmla="*/ 0 w 39"/>
              <a:gd name="T7" fmla="*/ 711453741 h 307"/>
              <a:gd name="T8" fmla="*/ 786791068 w 39"/>
              <a:gd name="T9" fmla="*/ 0 h 307"/>
              <a:gd name="T10" fmla="*/ 1868595631 w 39"/>
              <a:gd name="T11" fmla="*/ 711453741 h 307"/>
              <a:gd name="T12" fmla="*/ 1868595631 w 39"/>
              <a:gd name="T13" fmla="*/ 2147483646 h 307"/>
              <a:gd name="T14" fmla="*/ 786791068 w 39"/>
              <a:gd name="T15" fmla="*/ 2147483646 h 3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 h="307">
                <a:moveTo>
                  <a:pt x="16" y="306"/>
                </a:moveTo>
                <a:lnTo>
                  <a:pt x="16" y="306"/>
                </a:lnTo>
                <a:cubicBezTo>
                  <a:pt x="8" y="306"/>
                  <a:pt x="0" y="291"/>
                  <a:pt x="0" y="283"/>
                </a:cubicBezTo>
                <a:cubicBezTo>
                  <a:pt x="0" y="15"/>
                  <a:pt x="0" y="15"/>
                  <a:pt x="0" y="15"/>
                </a:cubicBezTo>
                <a:cubicBezTo>
                  <a:pt x="0" y="7"/>
                  <a:pt x="8" y="0"/>
                  <a:pt x="16" y="0"/>
                </a:cubicBezTo>
                <a:cubicBezTo>
                  <a:pt x="31" y="0"/>
                  <a:pt x="38" y="7"/>
                  <a:pt x="38" y="15"/>
                </a:cubicBezTo>
                <a:cubicBezTo>
                  <a:pt x="38" y="283"/>
                  <a:pt x="38" y="283"/>
                  <a:pt x="38" y="283"/>
                </a:cubicBezTo>
                <a:cubicBezTo>
                  <a:pt x="38" y="291"/>
                  <a:pt x="31" y="306"/>
                  <a:pt x="16" y="306"/>
                </a:cubicBezTo>
              </a:path>
            </a:pathLst>
          </a:custGeom>
          <a:solidFill>
            <a:schemeClr val="bg2"/>
          </a:solidFill>
          <a:ln>
            <a:noFill/>
          </a:ln>
          <a:effectLst/>
        </p:spPr>
        <p:txBody>
          <a:bodyPr wrap="none" anchor="ctr"/>
          <a:lstStyle/>
          <a:p>
            <a:endParaRPr lang="es-MX"/>
          </a:p>
        </p:txBody>
      </p:sp>
      <p:sp>
        <p:nvSpPr>
          <p:cNvPr id="928" name="Freeform 783">
            <a:extLst>
              <a:ext uri="{FF2B5EF4-FFF2-40B4-BE49-F238E27FC236}">
                <a16:creationId xmlns:a16="http://schemas.microsoft.com/office/drawing/2014/main" id="{CF7DE2AF-7A5B-4A48-AD0B-4970C6EF536B}"/>
              </a:ext>
            </a:extLst>
          </p:cNvPr>
          <p:cNvSpPr>
            <a:spLocks noChangeArrowheads="1"/>
          </p:cNvSpPr>
          <p:nvPr/>
        </p:nvSpPr>
        <p:spPr bwMode="auto">
          <a:xfrm>
            <a:off x="15586514" y="4678869"/>
            <a:ext cx="49403" cy="680636"/>
          </a:xfrm>
          <a:custGeom>
            <a:avLst/>
            <a:gdLst>
              <a:gd name="T0" fmla="*/ 1130928539 w 39"/>
              <a:gd name="T1" fmla="*/ 2147483646 h 545"/>
              <a:gd name="T2" fmla="*/ 1130928539 w 39"/>
              <a:gd name="T3" fmla="*/ 2147483646 h 545"/>
              <a:gd name="T4" fmla="*/ 0 w 39"/>
              <a:gd name="T5" fmla="*/ 2147483646 h 545"/>
              <a:gd name="T6" fmla="*/ 0 w 39"/>
              <a:gd name="T7" fmla="*/ 1083732211 h 545"/>
              <a:gd name="T8" fmla="*/ 1130928539 w 39"/>
              <a:gd name="T9" fmla="*/ 0 h 545"/>
              <a:gd name="T10" fmla="*/ 1868595631 w 39"/>
              <a:gd name="T11" fmla="*/ 1083732211 h 545"/>
              <a:gd name="T12" fmla="*/ 1868595631 w 39"/>
              <a:gd name="T13" fmla="*/ 2147483646 h 545"/>
              <a:gd name="T14" fmla="*/ 1130928539 w 39"/>
              <a:gd name="T15" fmla="*/ 2147483646 h 54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9" h="545">
                <a:moveTo>
                  <a:pt x="23" y="544"/>
                </a:moveTo>
                <a:lnTo>
                  <a:pt x="23" y="544"/>
                </a:lnTo>
                <a:cubicBezTo>
                  <a:pt x="8" y="544"/>
                  <a:pt x="0" y="536"/>
                  <a:pt x="0" y="521"/>
                </a:cubicBezTo>
                <a:cubicBezTo>
                  <a:pt x="0" y="23"/>
                  <a:pt x="0" y="23"/>
                  <a:pt x="0" y="23"/>
                </a:cubicBezTo>
                <a:cubicBezTo>
                  <a:pt x="0" y="8"/>
                  <a:pt x="8" y="0"/>
                  <a:pt x="23" y="0"/>
                </a:cubicBezTo>
                <a:cubicBezTo>
                  <a:pt x="31" y="0"/>
                  <a:pt x="38" y="8"/>
                  <a:pt x="38" y="23"/>
                </a:cubicBezTo>
                <a:cubicBezTo>
                  <a:pt x="38" y="521"/>
                  <a:pt x="38" y="521"/>
                  <a:pt x="38" y="521"/>
                </a:cubicBezTo>
                <a:cubicBezTo>
                  <a:pt x="38" y="536"/>
                  <a:pt x="31" y="544"/>
                  <a:pt x="23" y="544"/>
                </a:cubicBezTo>
              </a:path>
            </a:pathLst>
          </a:custGeom>
          <a:solidFill>
            <a:schemeClr val="bg2"/>
          </a:solidFill>
          <a:ln>
            <a:noFill/>
          </a:ln>
          <a:effectLst/>
        </p:spPr>
        <p:txBody>
          <a:bodyPr wrap="none" anchor="ctr"/>
          <a:lstStyle/>
          <a:p>
            <a:endParaRPr lang="es-MX"/>
          </a:p>
        </p:txBody>
      </p:sp>
      <p:sp>
        <p:nvSpPr>
          <p:cNvPr id="929" name="Freeform 784">
            <a:extLst>
              <a:ext uri="{FF2B5EF4-FFF2-40B4-BE49-F238E27FC236}">
                <a16:creationId xmlns:a16="http://schemas.microsoft.com/office/drawing/2014/main" id="{4B07D3BE-2558-8144-9D78-111E54D2F6A4}"/>
              </a:ext>
            </a:extLst>
          </p:cNvPr>
          <p:cNvSpPr>
            <a:spLocks noChangeArrowheads="1"/>
          </p:cNvSpPr>
          <p:nvPr/>
        </p:nvSpPr>
        <p:spPr bwMode="auto">
          <a:xfrm>
            <a:off x="15586514" y="5304614"/>
            <a:ext cx="669658" cy="49399"/>
          </a:xfrm>
          <a:custGeom>
            <a:avLst/>
            <a:gdLst>
              <a:gd name="T0" fmla="*/ 2147483646 w 537"/>
              <a:gd name="T1" fmla="*/ 1777105639 h 40"/>
              <a:gd name="T2" fmla="*/ 2147483646 w 537"/>
              <a:gd name="T3" fmla="*/ 1777105639 h 40"/>
              <a:gd name="T4" fmla="*/ 1078983983 w 537"/>
              <a:gd name="T5" fmla="*/ 1777105639 h 40"/>
              <a:gd name="T6" fmla="*/ 0 w 537"/>
              <a:gd name="T7" fmla="*/ 729085255 h 40"/>
              <a:gd name="T8" fmla="*/ 1078983983 w 537"/>
              <a:gd name="T9" fmla="*/ 0 h 40"/>
              <a:gd name="T10" fmla="*/ 2147483646 w 537"/>
              <a:gd name="T11" fmla="*/ 0 h 40"/>
              <a:gd name="T12" fmla="*/ 2147483646 w 537"/>
              <a:gd name="T13" fmla="*/ 729085255 h 40"/>
              <a:gd name="T14" fmla="*/ 2147483646 w 537"/>
              <a:gd name="T15" fmla="*/ 1777105639 h 4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37" h="40">
                <a:moveTo>
                  <a:pt x="521" y="39"/>
                </a:moveTo>
                <a:lnTo>
                  <a:pt x="521" y="39"/>
                </a:lnTo>
                <a:cubicBezTo>
                  <a:pt x="23" y="39"/>
                  <a:pt x="23" y="39"/>
                  <a:pt x="23" y="39"/>
                </a:cubicBezTo>
                <a:cubicBezTo>
                  <a:pt x="8" y="39"/>
                  <a:pt x="0" y="31"/>
                  <a:pt x="0" y="16"/>
                </a:cubicBezTo>
                <a:cubicBezTo>
                  <a:pt x="0" y="8"/>
                  <a:pt x="8" y="0"/>
                  <a:pt x="23" y="0"/>
                </a:cubicBezTo>
                <a:cubicBezTo>
                  <a:pt x="521" y="0"/>
                  <a:pt x="521" y="0"/>
                  <a:pt x="521" y="0"/>
                </a:cubicBezTo>
                <a:cubicBezTo>
                  <a:pt x="528" y="0"/>
                  <a:pt x="536" y="8"/>
                  <a:pt x="536" y="16"/>
                </a:cubicBezTo>
                <a:cubicBezTo>
                  <a:pt x="536" y="31"/>
                  <a:pt x="528" y="39"/>
                  <a:pt x="521" y="39"/>
                </a:cubicBezTo>
              </a:path>
            </a:pathLst>
          </a:custGeom>
          <a:solidFill>
            <a:schemeClr val="bg2"/>
          </a:solidFill>
          <a:ln>
            <a:noFill/>
          </a:ln>
          <a:effectLst/>
        </p:spPr>
        <p:txBody>
          <a:bodyPr wrap="none" anchor="ctr"/>
          <a:lstStyle/>
          <a:p>
            <a:endParaRPr lang="es-MX"/>
          </a:p>
        </p:txBody>
      </p:sp>
      <p:sp>
        <p:nvSpPr>
          <p:cNvPr id="930" name="Freeform 785">
            <a:extLst>
              <a:ext uri="{FF2B5EF4-FFF2-40B4-BE49-F238E27FC236}">
                <a16:creationId xmlns:a16="http://schemas.microsoft.com/office/drawing/2014/main" id="{5E0FE7EA-79E2-8540-89AE-C04E29036324}"/>
              </a:ext>
            </a:extLst>
          </p:cNvPr>
          <p:cNvSpPr>
            <a:spLocks noChangeArrowheads="1"/>
          </p:cNvSpPr>
          <p:nvPr/>
        </p:nvSpPr>
        <p:spPr bwMode="auto">
          <a:xfrm>
            <a:off x="15674338" y="4695334"/>
            <a:ext cx="439120" cy="576346"/>
          </a:xfrm>
          <a:custGeom>
            <a:avLst/>
            <a:gdLst>
              <a:gd name="T0" fmla="*/ 1071090297 w 353"/>
              <a:gd name="T1" fmla="*/ 2147483646 h 461"/>
              <a:gd name="T2" fmla="*/ 1071090297 w 353"/>
              <a:gd name="T3" fmla="*/ 2147483646 h 461"/>
              <a:gd name="T4" fmla="*/ 698570875 w 353"/>
              <a:gd name="T5" fmla="*/ 2147483646 h 461"/>
              <a:gd name="T6" fmla="*/ 372519422 w 353"/>
              <a:gd name="T7" fmla="*/ 2147483646 h 461"/>
              <a:gd name="T8" fmla="*/ 2142180235 w 353"/>
              <a:gd name="T9" fmla="*/ 2147483646 h 461"/>
              <a:gd name="T10" fmla="*/ 2147483646 w 353"/>
              <a:gd name="T11" fmla="*/ 2147483646 h 461"/>
              <a:gd name="T12" fmla="*/ 2147483646 w 353"/>
              <a:gd name="T13" fmla="*/ 2147483646 h 461"/>
              <a:gd name="T14" fmla="*/ 2147483646 w 353"/>
              <a:gd name="T15" fmla="*/ 2147483646 h 461"/>
              <a:gd name="T16" fmla="*/ 2147483646 w 353"/>
              <a:gd name="T17" fmla="*/ 2147483646 h 461"/>
              <a:gd name="T18" fmla="*/ 2147483646 w 353"/>
              <a:gd name="T19" fmla="*/ 2147483646 h 461"/>
              <a:gd name="T20" fmla="*/ 2147483646 w 353"/>
              <a:gd name="T21" fmla="*/ 2147483646 h 461"/>
              <a:gd name="T22" fmla="*/ 2147483646 w 353"/>
              <a:gd name="T23" fmla="*/ 2147483646 h 461"/>
              <a:gd name="T24" fmla="*/ 2147483646 w 353"/>
              <a:gd name="T25" fmla="*/ 378229535 h 461"/>
              <a:gd name="T26" fmla="*/ 2147483646 w 353"/>
              <a:gd name="T27" fmla="*/ 0 h 461"/>
              <a:gd name="T28" fmla="*/ 2147483646 w 353"/>
              <a:gd name="T29" fmla="*/ 1465459066 h 461"/>
              <a:gd name="T30" fmla="*/ 2147483646 w 353"/>
              <a:gd name="T31" fmla="*/ 2147483646 h 461"/>
              <a:gd name="T32" fmla="*/ 2147483646 w 353"/>
              <a:gd name="T33" fmla="*/ 2147483646 h 461"/>
              <a:gd name="T34" fmla="*/ 2147483646 w 353"/>
              <a:gd name="T35" fmla="*/ 2147483646 h 461"/>
              <a:gd name="T36" fmla="*/ 2147483646 w 353"/>
              <a:gd name="T37" fmla="*/ 2147483646 h 461"/>
              <a:gd name="T38" fmla="*/ 2147483646 w 353"/>
              <a:gd name="T39" fmla="*/ 2147483646 h 461"/>
              <a:gd name="T40" fmla="*/ 2147483646 w 353"/>
              <a:gd name="T41" fmla="*/ 2147483646 h 461"/>
              <a:gd name="T42" fmla="*/ 1769531654 w 353"/>
              <a:gd name="T43" fmla="*/ 2147483646 h 461"/>
              <a:gd name="T44" fmla="*/ 1071090297 w 353"/>
              <a:gd name="T45" fmla="*/ 2147483646 h 46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53" h="461">
                <a:moveTo>
                  <a:pt x="23" y="460"/>
                </a:moveTo>
                <a:lnTo>
                  <a:pt x="23" y="460"/>
                </a:lnTo>
                <a:lnTo>
                  <a:pt x="15" y="460"/>
                </a:lnTo>
                <a:cubicBezTo>
                  <a:pt x="8" y="460"/>
                  <a:pt x="0" y="444"/>
                  <a:pt x="8" y="437"/>
                </a:cubicBezTo>
                <a:cubicBezTo>
                  <a:pt x="46" y="360"/>
                  <a:pt x="46" y="360"/>
                  <a:pt x="46" y="360"/>
                </a:cubicBezTo>
                <a:cubicBezTo>
                  <a:pt x="46" y="352"/>
                  <a:pt x="54" y="352"/>
                  <a:pt x="54" y="345"/>
                </a:cubicBezTo>
                <a:cubicBezTo>
                  <a:pt x="168" y="299"/>
                  <a:pt x="168" y="299"/>
                  <a:pt x="168" y="299"/>
                </a:cubicBezTo>
                <a:cubicBezTo>
                  <a:pt x="168" y="299"/>
                  <a:pt x="168" y="299"/>
                  <a:pt x="168" y="291"/>
                </a:cubicBezTo>
                <a:cubicBezTo>
                  <a:pt x="237" y="276"/>
                  <a:pt x="237" y="276"/>
                  <a:pt x="237" y="276"/>
                </a:cubicBezTo>
                <a:cubicBezTo>
                  <a:pt x="252" y="184"/>
                  <a:pt x="252" y="184"/>
                  <a:pt x="252" y="184"/>
                </a:cubicBezTo>
                <a:cubicBezTo>
                  <a:pt x="268" y="100"/>
                  <a:pt x="268" y="100"/>
                  <a:pt x="268" y="100"/>
                </a:cubicBezTo>
                <a:cubicBezTo>
                  <a:pt x="268" y="92"/>
                  <a:pt x="268" y="92"/>
                  <a:pt x="268" y="92"/>
                </a:cubicBezTo>
                <a:cubicBezTo>
                  <a:pt x="314" y="8"/>
                  <a:pt x="314" y="8"/>
                  <a:pt x="314" y="8"/>
                </a:cubicBezTo>
                <a:cubicBezTo>
                  <a:pt x="321" y="0"/>
                  <a:pt x="329" y="0"/>
                  <a:pt x="344" y="0"/>
                </a:cubicBezTo>
                <a:cubicBezTo>
                  <a:pt x="352" y="8"/>
                  <a:pt x="352" y="24"/>
                  <a:pt x="344" y="31"/>
                </a:cubicBezTo>
                <a:cubicBezTo>
                  <a:pt x="299" y="108"/>
                  <a:pt x="299" y="108"/>
                  <a:pt x="299" y="108"/>
                </a:cubicBezTo>
                <a:cubicBezTo>
                  <a:pt x="291" y="192"/>
                  <a:pt x="291" y="192"/>
                  <a:pt x="291" y="192"/>
                </a:cubicBezTo>
                <a:cubicBezTo>
                  <a:pt x="276" y="291"/>
                  <a:pt x="276" y="291"/>
                  <a:pt x="276" y="291"/>
                </a:cubicBezTo>
                <a:cubicBezTo>
                  <a:pt x="276" y="299"/>
                  <a:pt x="268" y="307"/>
                  <a:pt x="260" y="307"/>
                </a:cubicBezTo>
                <a:cubicBezTo>
                  <a:pt x="184" y="330"/>
                  <a:pt x="184" y="330"/>
                  <a:pt x="184" y="330"/>
                </a:cubicBezTo>
                <a:cubicBezTo>
                  <a:pt x="76" y="383"/>
                  <a:pt x="76" y="383"/>
                  <a:pt x="76" y="383"/>
                </a:cubicBezTo>
                <a:cubicBezTo>
                  <a:pt x="38" y="452"/>
                  <a:pt x="38" y="452"/>
                  <a:pt x="38" y="452"/>
                </a:cubicBezTo>
                <a:cubicBezTo>
                  <a:pt x="38" y="460"/>
                  <a:pt x="31" y="460"/>
                  <a:pt x="23" y="460"/>
                </a:cubicBezTo>
              </a:path>
            </a:pathLst>
          </a:custGeom>
          <a:solidFill>
            <a:schemeClr val="bg2"/>
          </a:solidFill>
          <a:ln>
            <a:noFill/>
          </a:ln>
          <a:effectLst/>
        </p:spPr>
        <p:txBody>
          <a:bodyPr wrap="none" anchor="ctr"/>
          <a:lstStyle/>
          <a:p>
            <a:endParaRPr lang="es-MX"/>
          </a:p>
        </p:txBody>
      </p:sp>
      <p:sp>
        <p:nvSpPr>
          <p:cNvPr id="931" name="Freeform 786">
            <a:extLst>
              <a:ext uri="{FF2B5EF4-FFF2-40B4-BE49-F238E27FC236}">
                <a16:creationId xmlns:a16="http://schemas.microsoft.com/office/drawing/2014/main" id="{3F9EC2E8-42F2-A541-9163-36EF3EC0357B}"/>
              </a:ext>
            </a:extLst>
          </p:cNvPr>
          <p:cNvSpPr>
            <a:spLocks noChangeArrowheads="1"/>
          </p:cNvSpPr>
          <p:nvPr/>
        </p:nvSpPr>
        <p:spPr bwMode="auto">
          <a:xfrm>
            <a:off x="16036611" y="4832560"/>
            <a:ext cx="230538" cy="142714"/>
          </a:xfrm>
          <a:custGeom>
            <a:avLst/>
            <a:gdLst>
              <a:gd name="T0" fmla="*/ 2147483646 w 184"/>
              <a:gd name="T1" fmla="*/ 2147483646 h 115"/>
              <a:gd name="T2" fmla="*/ 2147483646 w 184"/>
              <a:gd name="T3" fmla="*/ 2147483646 h 115"/>
              <a:gd name="T4" fmla="*/ 2147483646 w 184"/>
              <a:gd name="T5" fmla="*/ 2147483646 h 115"/>
              <a:gd name="T6" fmla="*/ 713657674 w 184"/>
              <a:gd name="T7" fmla="*/ 2147483646 h 115"/>
              <a:gd name="T8" fmla="*/ 0 w 184"/>
              <a:gd name="T9" fmla="*/ 2147483646 h 115"/>
              <a:gd name="T10" fmla="*/ 1094319019 w 184"/>
              <a:gd name="T11" fmla="*/ 2147483646 h 115"/>
              <a:gd name="T12" fmla="*/ 2147483646 w 184"/>
              <a:gd name="T13" fmla="*/ 2147483646 h 115"/>
              <a:gd name="T14" fmla="*/ 2147483646 w 184"/>
              <a:gd name="T15" fmla="*/ 323592411 h 115"/>
              <a:gd name="T16" fmla="*/ 2147483646 w 184"/>
              <a:gd name="T17" fmla="*/ 323592411 h 115"/>
              <a:gd name="T18" fmla="*/ 2147483646 w 184"/>
              <a:gd name="T19" fmla="*/ 1756956514 h 115"/>
              <a:gd name="T20" fmla="*/ 2147483646 w 184"/>
              <a:gd name="T21" fmla="*/ 2147483646 h 115"/>
              <a:gd name="T22" fmla="*/ 2147483646 w 184"/>
              <a:gd name="T23" fmla="*/ 2147483646 h 1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4" h="115">
                <a:moveTo>
                  <a:pt x="46" y="114"/>
                </a:moveTo>
                <a:lnTo>
                  <a:pt x="46" y="114"/>
                </a:lnTo>
                <a:cubicBezTo>
                  <a:pt x="15" y="107"/>
                  <a:pt x="15" y="107"/>
                  <a:pt x="15" y="107"/>
                </a:cubicBezTo>
                <a:cubicBezTo>
                  <a:pt x="8" y="107"/>
                  <a:pt x="0" y="91"/>
                  <a:pt x="0" y="84"/>
                </a:cubicBezTo>
                <a:cubicBezTo>
                  <a:pt x="8" y="76"/>
                  <a:pt x="15" y="69"/>
                  <a:pt x="23" y="69"/>
                </a:cubicBezTo>
                <a:cubicBezTo>
                  <a:pt x="46" y="76"/>
                  <a:pt x="46" y="76"/>
                  <a:pt x="46" y="76"/>
                </a:cubicBezTo>
                <a:cubicBezTo>
                  <a:pt x="153" y="7"/>
                  <a:pt x="153" y="7"/>
                  <a:pt x="153" y="7"/>
                </a:cubicBezTo>
                <a:cubicBezTo>
                  <a:pt x="161" y="0"/>
                  <a:pt x="176" y="0"/>
                  <a:pt x="183" y="7"/>
                </a:cubicBezTo>
                <a:cubicBezTo>
                  <a:pt x="183" y="23"/>
                  <a:pt x="183" y="30"/>
                  <a:pt x="176" y="38"/>
                </a:cubicBezTo>
                <a:cubicBezTo>
                  <a:pt x="61" y="114"/>
                  <a:pt x="61" y="114"/>
                  <a:pt x="61" y="114"/>
                </a:cubicBezTo>
                <a:cubicBezTo>
                  <a:pt x="53" y="114"/>
                  <a:pt x="53" y="114"/>
                  <a:pt x="46" y="114"/>
                </a:cubicBezTo>
              </a:path>
            </a:pathLst>
          </a:custGeom>
          <a:solidFill>
            <a:schemeClr val="bg2"/>
          </a:solidFill>
          <a:ln>
            <a:noFill/>
          </a:ln>
          <a:effectLst/>
        </p:spPr>
        <p:txBody>
          <a:bodyPr wrap="none" anchor="ctr"/>
          <a:lstStyle/>
          <a:p>
            <a:endParaRPr lang="es-MX"/>
          </a:p>
        </p:txBody>
      </p:sp>
      <p:sp>
        <p:nvSpPr>
          <p:cNvPr id="932" name="Freeform 787">
            <a:extLst>
              <a:ext uri="{FF2B5EF4-FFF2-40B4-BE49-F238E27FC236}">
                <a16:creationId xmlns:a16="http://schemas.microsoft.com/office/drawing/2014/main" id="{87B809D1-48A2-D649-B47D-F1ECCBC611E7}"/>
              </a:ext>
            </a:extLst>
          </p:cNvPr>
          <p:cNvSpPr>
            <a:spLocks noChangeArrowheads="1"/>
          </p:cNvSpPr>
          <p:nvPr/>
        </p:nvSpPr>
        <p:spPr bwMode="auto">
          <a:xfrm>
            <a:off x="15674338" y="4860004"/>
            <a:ext cx="307384" cy="241516"/>
          </a:xfrm>
          <a:custGeom>
            <a:avLst/>
            <a:gdLst>
              <a:gd name="T0" fmla="*/ 1085522485 w 246"/>
              <a:gd name="T1" fmla="*/ 2147483646 h 192"/>
              <a:gd name="T2" fmla="*/ 1085522485 w 246"/>
              <a:gd name="T3" fmla="*/ 2147483646 h 192"/>
              <a:gd name="T4" fmla="*/ 377556132 w 246"/>
              <a:gd name="T5" fmla="*/ 2147483646 h 192"/>
              <a:gd name="T6" fmla="*/ 377556132 w 246"/>
              <a:gd name="T7" fmla="*/ 2147483646 h 192"/>
              <a:gd name="T8" fmla="*/ 2147483646 w 246"/>
              <a:gd name="T9" fmla="*/ 2147483646 h 192"/>
              <a:gd name="T10" fmla="*/ 2147483646 w 246"/>
              <a:gd name="T11" fmla="*/ 337100466 h 192"/>
              <a:gd name="T12" fmla="*/ 2147483646 w 246"/>
              <a:gd name="T13" fmla="*/ 0 h 192"/>
              <a:gd name="T14" fmla="*/ 2147483646 w 246"/>
              <a:gd name="T15" fmla="*/ 1107388803 h 192"/>
              <a:gd name="T16" fmla="*/ 2147483646 w 246"/>
              <a:gd name="T17" fmla="*/ 2147483646 h 192"/>
              <a:gd name="T18" fmla="*/ 2147483646 w 246"/>
              <a:gd name="T19" fmla="*/ 2147483646 h 192"/>
              <a:gd name="T20" fmla="*/ 2147483646 w 246"/>
              <a:gd name="T21" fmla="*/ 2147483646 h 192"/>
              <a:gd name="T22" fmla="*/ 2147483646 w 246"/>
              <a:gd name="T23" fmla="*/ 2147483646 h 192"/>
              <a:gd name="T24" fmla="*/ 2147483646 w 246"/>
              <a:gd name="T25" fmla="*/ 2147483646 h 192"/>
              <a:gd name="T26" fmla="*/ 1793489199 w 246"/>
              <a:gd name="T27" fmla="*/ 2147483646 h 192"/>
              <a:gd name="T28" fmla="*/ 1085522485 w 246"/>
              <a:gd name="T29" fmla="*/ 2147483646 h 19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6" h="192">
                <a:moveTo>
                  <a:pt x="23" y="191"/>
                </a:moveTo>
                <a:lnTo>
                  <a:pt x="23" y="191"/>
                </a:lnTo>
                <a:cubicBezTo>
                  <a:pt x="23" y="191"/>
                  <a:pt x="15" y="191"/>
                  <a:pt x="8" y="183"/>
                </a:cubicBezTo>
                <a:cubicBezTo>
                  <a:pt x="0" y="176"/>
                  <a:pt x="0" y="168"/>
                  <a:pt x="8" y="160"/>
                </a:cubicBezTo>
                <a:cubicBezTo>
                  <a:pt x="84" y="84"/>
                  <a:pt x="84" y="84"/>
                  <a:pt x="84" y="84"/>
                </a:cubicBezTo>
                <a:cubicBezTo>
                  <a:pt x="122" y="7"/>
                  <a:pt x="122" y="7"/>
                  <a:pt x="122" y="7"/>
                </a:cubicBezTo>
                <a:cubicBezTo>
                  <a:pt x="122" y="0"/>
                  <a:pt x="138" y="0"/>
                  <a:pt x="145" y="0"/>
                </a:cubicBezTo>
                <a:cubicBezTo>
                  <a:pt x="229" y="23"/>
                  <a:pt x="229" y="23"/>
                  <a:pt x="229" y="23"/>
                </a:cubicBezTo>
                <a:cubicBezTo>
                  <a:pt x="237" y="30"/>
                  <a:pt x="245" y="38"/>
                  <a:pt x="245" y="46"/>
                </a:cubicBezTo>
                <a:cubicBezTo>
                  <a:pt x="237" y="61"/>
                  <a:pt x="229" y="61"/>
                  <a:pt x="222" y="61"/>
                </a:cubicBezTo>
                <a:cubicBezTo>
                  <a:pt x="145" y="46"/>
                  <a:pt x="145" y="46"/>
                  <a:pt x="145" y="46"/>
                </a:cubicBezTo>
                <a:cubicBezTo>
                  <a:pt x="115" y="107"/>
                  <a:pt x="115" y="107"/>
                  <a:pt x="115" y="107"/>
                </a:cubicBezTo>
                <a:lnTo>
                  <a:pt x="115" y="114"/>
                </a:lnTo>
                <a:cubicBezTo>
                  <a:pt x="38" y="183"/>
                  <a:pt x="38" y="183"/>
                  <a:pt x="38" y="183"/>
                </a:cubicBezTo>
                <a:cubicBezTo>
                  <a:pt x="31" y="191"/>
                  <a:pt x="31" y="191"/>
                  <a:pt x="23" y="191"/>
                </a:cubicBezTo>
              </a:path>
            </a:pathLst>
          </a:custGeom>
          <a:solidFill>
            <a:schemeClr val="bg2"/>
          </a:solidFill>
          <a:ln>
            <a:noFill/>
          </a:ln>
          <a:effectLst/>
        </p:spPr>
        <p:txBody>
          <a:bodyPr wrap="none" anchor="ctr"/>
          <a:lstStyle/>
          <a:p>
            <a:endParaRPr lang="es-MX"/>
          </a:p>
        </p:txBody>
      </p:sp>
      <p:sp>
        <p:nvSpPr>
          <p:cNvPr id="933" name="Freeform 788">
            <a:extLst>
              <a:ext uri="{FF2B5EF4-FFF2-40B4-BE49-F238E27FC236}">
                <a16:creationId xmlns:a16="http://schemas.microsoft.com/office/drawing/2014/main" id="{4A9E38C7-2F3C-4644-A6EC-DD8FA3E7022D}"/>
              </a:ext>
            </a:extLst>
          </p:cNvPr>
          <p:cNvSpPr>
            <a:spLocks noChangeArrowheads="1"/>
          </p:cNvSpPr>
          <p:nvPr/>
        </p:nvSpPr>
        <p:spPr bwMode="auto">
          <a:xfrm>
            <a:off x="15893897" y="5052120"/>
            <a:ext cx="307384" cy="208582"/>
          </a:xfrm>
          <a:custGeom>
            <a:avLst/>
            <a:gdLst>
              <a:gd name="T0" fmla="*/ 1085522485 w 246"/>
              <a:gd name="T1" fmla="*/ 2147483646 h 169"/>
              <a:gd name="T2" fmla="*/ 1085522485 w 246"/>
              <a:gd name="T3" fmla="*/ 2147483646 h 169"/>
              <a:gd name="T4" fmla="*/ 377556132 w 246"/>
              <a:gd name="T5" fmla="*/ 2147483646 h 169"/>
              <a:gd name="T6" fmla="*/ 707966353 w 246"/>
              <a:gd name="T7" fmla="*/ 2147483646 h 169"/>
              <a:gd name="T8" fmla="*/ 2147483646 w 246"/>
              <a:gd name="T9" fmla="*/ 2147483646 h 169"/>
              <a:gd name="T10" fmla="*/ 2147483646 w 246"/>
              <a:gd name="T11" fmla="*/ 318410699 h 169"/>
              <a:gd name="T12" fmla="*/ 2147483646 w 246"/>
              <a:gd name="T13" fmla="*/ 318410699 h 169"/>
              <a:gd name="T14" fmla="*/ 2147483646 w 246"/>
              <a:gd name="T15" fmla="*/ 1364489390 h 169"/>
              <a:gd name="T16" fmla="*/ 2147483646 w 246"/>
              <a:gd name="T17" fmla="*/ 2147483646 h 169"/>
              <a:gd name="T18" fmla="*/ 2147483646 w 246"/>
              <a:gd name="T19" fmla="*/ 2147483646 h 169"/>
              <a:gd name="T20" fmla="*/ 1463078616 w 246"/>
              <a:gd name="T21" fmla="*/ 2147483646 h 169"/>
              <a:gd name="T22" fmla="*/ 1085522485 w 246"/>
              <a:gd name="T23" fmla="*/ 2147483646 h 1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6" h="169">
                <a:moveTo>
                  <a:pt x="23" y="168"/>
                </a:moveTo>
                <a:lnTo>
                  <a:pt x="23" y="168"/>
                </a:lnTo>
                <a:cubicBezTo>
                  <a:pt x="15" y="168"/>
                  <a:pt x="8" y="168"/>
                  <a:pt x="8" y="160"/>
                </a:cubicBezTo>
                <a:cubicBezTo>
                  <a:pt x="0" y="145"/>
                  <a:pt x="8" y="138"/>
                  <a:pt x="15" y="130"/>
                </a:cubicBezTo>
                <a:cubicBezTo>
                  <a:pt x="115" y="99"/>
                  <a:pt x="115" y="99"/>
                  <a:pt x="115" y="99"/>
                </a:cubicBezTo>
                <a:cubicBezTo>
                  <a:pt x="207" y="7"/>
                  <a:pt x="207" y="7"/>
                  <a:pt x="207" y="7"/>
                </a:cubicBezTo>
                <a:cubicBezTo>
                  <a:pt x="214" y="0"/>
                  <a:pt x="230" y="0"/>
                  <a:pt x="237" y="7"/>
                </a:cubicBezTo>
                <a:cubicBezTo>
                  <a:pt x="245" y="15"/>
                  <a:pt x="245" y="23"/>
                  <a:pt x="237" y="30"/>
                </a:cubicBezTo>
                <a:cubicBezTo>
                  <a:pt x="138" y="130"/>
                  <a:pt x="138" y="130"/>
                  <a:pt x="138" y="130"/>
                </a:cubicBezTo>
                <a:lnTo>
                  <a:pt x="130" y="130"/>
                </a:lnTo>
                <a:cubicBezTo>
                  <a:pt x="31" y="168"/>
                  <a:pt x="31" y="168"/>
                  <a:pt x="31" y="168"/>
                </a:cubicBezTo>
                <a:lnTo>
                  <a:pt x="23" y="168"/>
                </a:lnTo>
              </a:path>
            </a:pathLst>
          </a:custGeom>
          <a:solidFill>
            <a:schemeClr val="bg2"/>
          </a:solidFill>
          <a:ln>
            <a:noFill/>
          </a:ln>
          <a:effectLst/>
        </p:spPr>
        <p:txBody>
          <a:bodyPr wrap="none" anchor="ctr"/>
          <a:lstStyle/>
          <a:p>
            <a:endParaRPr lang="es-MX"/>
          </a:p>
        </p:txBody>
      </p:sp>
      <p:sp>
        <p:nvSpPr>
          <p:cNvPr id="934" name="Freeform 789">
            <a:extLst>
              <a:ext uri="{FF2B5EF4-FFF2-40B4-BE49-F238E27FC236}">
                <a16:creationId xmlns:a16="http://schemas.microsoft.com/office/drawing/2014/main" id="{5CCEB949-AEF0-FA45-AB99-BDAA94FA9F23}"/>
              </a:ext>
            </a:extLst>
          </p:cNvPr>
          <p:cNvSpPr>
            <a:spLocks noChangeArrowheads="1"/>
          </p:cNvSpPr>
          <p:nvPr/>
        </p:nvSpPr>
        <p:spPr bwMode="auto">
          <a:xfrm>
            <a:off x="16195794" y="4832560"/>
            <a:ext cx="65868" cy="142714"/>
          </a:xfrm>
          <a:custGeom>
            <a:avLst/>
            <a:gdLst>
              <a:gd name="T0" fmla="*/ 658600833 w 54"/>
              <a:gd name="T1" fmla="*/ 2147483646 h 115"/>
              <a:gd name="T2" fmla="*/ 658600833 w 54"/>
              <a:gd name="T3" fmla="*/ 2147483646 h 115"/>
              <a:gd name="T4" fmla="*/ 658600833 w 54"/>
              <a:gd name="T5" fmla="*/ 2147483646 h 115"/>
              <a:gd name="T6" fmla="*/ 0 w 54"/>
              <a:gd name="T7" fmla="*/ 2147483646 h 115"/>
              <a:gd name="T8" fmla="*/ 658600833 w 54"/>
              <a:gd name="T9" fmla="*/ 693559258 h 115"/>
              <a:gd name="T10" fmla="*/ 1668405703 w 54"/>
              <a:gd name="T11" fmla="*/ 0 h 115"/>
              <a:gd name="T12" fmla="*/ 2147483646 w 54"/>
              <a:gd name="T13" fmla="*/ 1063397256 h 115"/>
              <a:gd name="T14" fmla="*/ 1668405703 w 54"/>
              <a:gd name="T15" fmla="*/ 2147483646 h 115"/>
              <a:gd name="T16" fmla="*/ 658600833 w 54"/>
              <a:gd name="T17" fmla="*/ 2147483646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4" h="115">
                <a:moveTo>
                  <a:pt x="15" y="114"/>
                </a:moveTo>
                <a:lnTo>
                  <a:pt x="15" y="114"/>
                </a:lnTo>
                <a:cubicBezTo>
                  <a:pt x="0" y="107"/>
                  <a:pt x="0" y="99"/>
                  <a:pt x="0" y="91"/>
                </a:cubicBezTo>
                <a:cubicBezTo>
                  <a:pt x="15" y="15"/>
                  <a:pt x="15" y="15"/>
                  <a:pt x="15" y="15"/>
                </a:cubicBezTo>
                <a:cubicBezTo>
                  <a:pt x="15" y="7"/>
                  <a:pt x="23" y="0"/>
                  <a:pt x="38" y="0"/>
                </a:cubicBezTo>
                <a:cubicBezTo>
                  <a:pt x="46" y="0"/>
                  <a:pt x="53" y="15"/>
                  <a:pt x="53" y="23"/>
                </a:cubicBezTo>
                <a:cubicBezTo>
                  <a:pt x="38" y="99"/>
                  <a:pt x="38" y="99"/>
                  <a:pt x="38" y="99"/>
                </a:cubicBezTo>
                <a:cubicBezTo>
                  <a:pt x="38" y="107"/>
                  <a:pt x="31" y="114"/>
                  <a:pt x="15" y="114"/>
                </a:cubicBezTo>
              </a:path>
            </a:pathLst>
          </a:custGeom>
          <a:solidFill>
            <a:schemeClr val="bg2"/>
          </a:solidFill>
          <a:ln>
            <a:noFill/>
          </a:ln>
          <a:effectLst/>
        </p:spPr>
        <p:txBody>
          <a:bodyPr wrap="none" anchor="ctr"/>
          <a:lstStyle/>
          <a:p>
            <a:endParaRPr lang="es-MX"/>
          </a:p>
        </p:txBody>
      </p:sp>
      <p:sp>
        <p:nvSpPr>
          <p:cNvPr id="935" name="Freeform 790">
            <a:extLst>
              <a:ext uri="{FF2B5EF4-FFF2-40B4-BE49-F238E27FC236}">
                <a16:creationId xmlns:a16="http://schemas.microsoft.com/office/drawing/2014/main" id="{4FE06942-530C-6E4E-8E87-D4F8C3752FDC}"/>
              </a:ext>
            </a:extLst>
          </p:cNvPr>
          <p:cNvSpPr>
            <a:spLocks noChangeArrowheads="1"/>
          </p:cNvSpPr>
          <p:nvPr/>
        </p:nvSpPr>
        <p:spPr bwMode="auto">
          <a:xfrm>
            <a:off x="16118948" y="4810604"/>
            <a:ext cx="142714" cy="65868"/>
          </a:xfrm>
          <a:custGeom>
            <a:avLst/>
            <a:gdLst>
              <a:gd name="T0" fmla="*/ 2147483646 w 115"/>
              <a:gd name="T1" fmla="*/ 2147483646 h 55"/>
              <a:gd name="T2" fmla="*/ 2147483646 w 115"/>
              <a:gd name="T3" fmla="*/ 2147483646 h 55"/>
              <a:gd name="T4" fmla="*/ 2147483646 w 115"/>
              <a:gd name="T5" fmla="*/ 2147483646 h 55"/>
              <a:gd name="T6" fmla="*/ 693559258 w 115"/>
              <a:gd name="T7" fmla="*/ 1620524618 h 55"/>
              <a:gd name="T8" fmla="*/ 0 w 115"/>
              <a:gd name="T9" fmla="*/ 664861279 h 55"/>
              <a:gd name="T10" fmla="*/ 1063397256 w 115"/>
              <a:gd name="T11" fmla="*/ 0 h 55"/>
              <a:gd name="T12" fmla="*/ 2147483646 w 115"/>
              <a:gd name="T13" fmla="*/ 664861279 h 55"/>
              <a:gd name="T14" fmla="*/ 2147483646 w 115"/>
              <a:gd name="T15" fmla="*/ 1620524618 h 55"/>
              <a:gd name="T16" fmla="*/ 2147483646 w 115"/>
              <a:gd name="T17" fmla="*/ 2147483646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5" h="55">
                <a:moveTo>
                  <a:pt x="92" y="54"/>
                </a:moveTo>
                <a:lnTo>
                  <a:pt x="92" y="54"/>
                </a:lnTo>
                <a:cubicBezTo>
                  <a:pt x="15" y="39"/>
                  <a:pt x="15" y="39"/>
                  <a:pt x="15" y="39"/>
                </a:cubicBezTo>
                <a:cubicBezTo>
                  <a:pt x="7" y="39"/>
                  <a:pt x="0" y="31"/>
                  <a:pt x="0" y="16"/>
                </a:cubicBezTo>
                <a:cubicBezTo>
                  <a:pt x="7" y="8"/>
                  <a:pt x="15" y="0"/>
                  <a:pt x="23" y="0"/>
                </a:cubicBezTo>
                <a:cubicBezTo>
                  <a:pt x="99" y="16"/>
                  <a:pt x="99" y="16"/>
                  <a:pt x="99" y="16"/>
                </a:cubicBezTo>
                <a:cubicBezTo>
                  <a:pt x="107" y="16"/>
                  <a:pt x="114" y="31"/>
                  <a:pt x="114" y="39"/>
                </a:cubicBezTo>
                <a:cubicBezTo>
                  <a:pt x="114" y="46"/>
                  <a:pt x="99" y="54"/>
                  <a:pt x="92" y="54"/>
                </a:cubicBezTo>
              </a:path>
            </a:pathLst>
          </a:custGeom>
          <a:solidFill>
            <a:schemeClr val="bg2"/>
          </a:solidFill>
          <a:ln>
            <a:noFill/>
          </a:ln>
          <a:effectLst/>
        </p:spPr>
        <p:txBody>
          <a:bodyPr wrap="none" anchor="ctr"/>
          <a:lstStyle/>
          <a:p>
            <a:endParaRPr lang="es-MX"/>
          </a:p>
        </p:txBody>
      </p:sp>
      <p:sp>
        <p:nvSpPr>
          <p:cNvPr id="937" name="Freeform 792">
            <a:extLst>
              <a:ext uri="{FF2B5EF4-FFF2-40B4-BE49-F238E27FC236}">
                <a16:creationId xmlns:a16="http://schemas.microsoft.com/office/drawing/2014/main" id="{B0CFF38C-4B13-1D4A-B76C-FBF6332B93B5}"/>
              </a:ext>
            </a:extLst>
          </p:cNvPr>
          <p:cNvSpPr>
            <a:spLocks noChangeArrowheads="1"/>
          </p:cNvSpPr>
          <p:nvPr/>
        </p:nvSpPr>
        <p:spPr bwMode="auto">
          <a:xfrm>
            <a:off x="10953801" y="7362986"/>
            <a:ext cx="1871749" cy="87824"/>
          </a:xfrm>
          <a:custGeom>
            <a:avLst/>
            <a:gdLst>
              <a:gd name="T0" fmla="*/ 2147483646 w 1502"/>
              <a:gd name="T1" fmla="*/ 2147483646 h 70"/>
              <a:gd name="T2" fmla="*/ 2147483646 w 1502"/>
              <a:gd name="T3" fmla="*/ 2147483646 h 70"/>
              <a:gd name="T4" fmla="*/ 1825823869 w 1502"/>
              <a:gd name="T5" fmla="*/ 2147483646 h 70"/>
              <a:gd name="T6" fmla="*/ 0 w 1502"/>
              <a:gd name="T7" fmla="*/ 1481103029 h 70"/>
              <a:gd name="T8" fmla="*/ 1825823869 w 1502"/>
              <a:gd name="T9" fmla="*/ 0 h 70"/>
              <a:gd name="T10" fmla="*/ 2147483646 w 1502"/>
              <a:gd name="T11" fmla="*/ 0 h 70"/>
              <a:gd name="T12" fmla="*/ 2147483646 w 1502"/>
              <a:gd name="T13" fmla="*/ 1481103029 h 70"/>
              <a:gd name="T14" fmla="*/ 2147483646 w 1502"/>
              <a:gd name="T15" fmla="*/ 2147483646 h 7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2" h="70">
                <a:moveTo>
                  <a:pt x="1470" y="69"/>
                </a:moveTo>
                <a:lnTo>
                  <a:pt x="1470" y="69"/>
                </a:lnTo>
                <a:cubicBezTo>
                  <a:pt x="39" y="69"/>
                  <a:pt x="39" y="69"/>
                  <a:pt x="39" y="69"/>
                </a:cubicBezTo>
                <a:cubicBezTo>
                  <a:pt x="16" y="69"/>
                  <a:pt x="0" y="54"/>
                  <a:pt x="0" y="31"/>
                </a:cubicBezTo>
                <a:cubicBezTo>
                  <a:pt x="0" y="15"/>
                  <a:pt x="16" y="0"/>
                  <a:pt x="39" y="0"/>
                </a:cubicBezTo>
                <a:cubicBezTo>
                  <a:pt x="1470" y="0"/>
                  <a:pt x="1470" y="0"/>
                  <a:pt x="1470" y="0"/>
                </a:cubicBezTo>
                <a:cubicBezTo>
                  <a:pt x="1486" y="0"/>
                  <a:pt x="1501" y="15"/>
                  <a:pt x="1501" y="31"/>
                </a:cubicBezTo>
                <a:cubicBezTo>
                  <a:pt x="1501" y="54"/>
                  <a:pt x="1486" y="69"/>
                  <a:pt x="1470" y="69"/>
                </a:cubicBezTo>
              </a:path>
            </a:pathLst>
          </a:custGeom>
          <a:solidFill>
            <a:schemeClr val="bg2"/>
          </a:solidFill>
          <a:ln>
            <a:noFill/>
          </a:ln>
          <a:effectLst/>
        </p:spPr>
        <p:txBody>
          <a:bodyPr wrap="none" anchor="ctr"/>
          <a:lstStyle/>
          <a:p>
            <a:endParaRPr lang="es-MX"/>
          </a:p>
        </p:txBody>
      </p:sp>
      <p:sp>
        <p:nvSpPr>
          <p:cNvPr id="938" name="Freeform 793">
            <a:extLst>
              <a:ext uri="{FF2B5EF4-FFF2-40B4-BE49-F238E27FC236}">
                <a16:creationId xmlns:a16="http://schemas.microsoft.com/office/drawing/2014/main" id="{4CF85A79-4018-5F46-8FD6-0A044FF964A8}"/>
              </a:ext>
            </a:extLst>
          </p:cNvPr>
          <p:cNvSpPr>
            <a:spLocks noChangeArrowheads="1"/>
          </p:cNvSpPr>
          <p:nvPr/>
        </p:nvSpPr>
        <p:spPr bwMode="auto">
          <a:xfrm>
            <a:off x="10964779" y="8340027"/>
            <a:ext cx="1871749" cy="87824"/>
          </a:xfrm>
          <a:custGeom>
            <a:avLst/>
            <a:gdLst>
              <a:gd name="T0" fmla="*/ 2147483646 w 1502"/>
              <a:gd name="T1" fmla="*/ 2147483646 h 70"/>
              <a:gd name="T2" fmla="*/ 2147483646 w 1502"/>
              <a:gd name="T3" fmla="*/ 2147483646 h 70"/>
              <a:gd name="T4" fmla="*/ 1825823869 w 1502"/>
              <a:gd name="T5" fmla="*/ 2147483646 h 70"/>
              <a:gd name="T6" fmla="*/ 0 w 1502"/>
              <a:gd name="T7" fmla="*/ 1815532854 h 70"/>
              <a:gd name="T8" fmla="*/ 1825823869 w 1502"/>
              <a:gd name="T9" fmla="*/ 0 h 70"/>
              <a:gd name="T10" fmla="*/ 2147483646 w 1502"/>
              <a:gd name="T11" fmla="*/ 0 h 70"/>
              <a:gd name="T12" fmla="*/ 2147483646 w 1502"/>
              <a:gd name="T13" fmla="*/ 1815532854 h 70"/>
              <a:gd name="T14" fmla="*/ 2147483646 w 1502"/>
              <a:gd name="T15" fmla="*/ 2147483646 h 7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2" h="70">
                <a:moveTo>
                  <a:pt x="1470" y="69"/>
                </a:moveTo>
                <a:lnTo>
                  <a:pt x="1470" y="69"/>
                </a:lnTo>
                <a:cubicBezTo>
                  <a:pt x="39" y="69"/>
                  <a:pt x="39" y="69"/>
                  <a:pt x="39" y="69"/>
                </a:cubicBezTo>
                <a:cubicBezTo>
                  <a:pt x="16" y="69"/>
                  <a:pt x="0" y="53"/>
                  <a:pt x="0" y="38"/>
                </a:cubicBezTo>
                <a:cubicBezTo>
                  <a:pt x="0" y="15"/>
                  <a:pt x="16" y="0"/>
                  <a:pt x="39" y="0"/>
                </a:cubicBezTo>
                <a:cubicBezTo>
                  <a:pt x="1470" y="0"/>
                  <a:pt x="1470" y="0"/>
                  <a:pt x="1470" y="0"/>
                </a:cubicBezTo>
                <a:cubicBezTo>
                  <a:pt x="1485" y="0"/>
                  <a:pt x="1501" y="15"/>
                  <a:pt x="1501" y="38"/>
                </a:cubicBezTo>
                <a:cubicBezTo>
                  <a:pt x="1501" y="53"/>
                  <a:pt x="1485" y="69"/>
                  <a:pt x="1470" y="69"/>
                </a:cubicBezTo>
              </a:path>
            </a:pathLst>
          </a:custGeom>
          <a:solidFill>
            <a:schemeClr val="bg2"/>
          </a:solidFill>
          <a:ln>
            <a:noFill/>
          </a:ln>
          <a:effectLst/>
        </p:spPr>
        <p:txBody>
          <a:bodyPr wrap="none" anchor="ctr"/>
          <a:lstStyle/>
          <a:p>
            <a:endParaRPr lang="es-MX"/>
          </a:p>
        </p:txBody>
      </p:sp>
      <p:sp>
        <p:nvSpPr>
          <p:cNvPr id="939" name="Freeform 794">
            <a:extLst>
              <a:ext uri="{FF2B5EF4-FFF2-40B4-BE49-F238E27FC236}">
                <a16:creationId xmlns:a16="http://schemas.microsoft.com/office/drawing/2014/main" id="{8342239D-8248-DE40-93A6-67FDECF76A19}"/>
              </a:ext>
            </a:extLst>
          </p:cNvPr>
          <p:cNvSpPr>
            <a:spLocks noChangeArrowheads="1"/>
          </p:cNvSpPr>
          <p:nvPr/>
        </p:nvSpPr>
        <p:spPr bwMode="auto">
          <a:xfrm>
            <a:off x="11063581" y="7362986"/>
            <a:ext cx="1646699" cy="1059378"/>
          </a:xfrm>
          <a:custGeom>
            <a:avLst/>
            <a:gdLst>
              <a:gd name="T0" fmla="*/ 2147483646 w 1325"/>
              <a:gd name="T1" fmla="*/ 2147483646 h 851"/>
              <a:gd name="T2" fmla="*/ 2147483646 w 1325"/>
              <a:gd name="T3" fmla="*/ 2147483646 h 851"/>
              <a:gd name="T4" fmla="*/ 1764514876 w 1325"/>
              <a:gd name="T5" fmla="*/ 2147483646 h 851"/>
              <a:gd name="T6" fmla="*/ 0 w 1325"/>
              <a:gd name="T7" fmla="*/ 2147483646 h 851"/>
              <a:gd name="T8" fmla="*/ 0 w 1325"/>
              <a:gd name="T9" fmla="*/ 1446729933 h 851"/>
              <a:gd name="T10" fmla="*/ 1764514876 w 1325"/>
              <a:gd name="T11" fmla="*/ 0 h 851"/>
              <a:gd name="T12" fmla="*/ 2147483646 w 1325"/>
              <a:gd name="T13" fmla="*/ 0 h 851"/>
              <a:gd name="T14" fmla="*/ 2147483646 w 1325"/>
              <a:gd name="T15" fmla="*/ 1446729933 h 851"/>
              <a:gd name="T16" fmla="*/ 2147483646 w 1325"/>
              <a:gd name="T17" fmla="*/ 2147483646 h 851"/>
              <a:gd name="T18" fmla="*/ 2147483646 w 1325"/>
              <a:gd name="T19" fmla="*/ 2147483646 h 851"/>
              <a:gd name="T20" fmla="*/ 2147483646 w 1325"/>
              <a:gd name="T21" fmla="*/ 2147483646 h 851"/>
              <a:gd name="T22" fmla="*/ 2147483646 w 1325"/>
              <a:gd name="T23" fmla="*/ 2147483646 h 851"/>
              <a:gd name="T24" fmla="*/ 2147483646 w 1325"/>
              <a:gd name="T25" fmla="*/ 2147483646 h 851"/>
              <a:gd name="T26" fmla="*/ 2147483646 w 1325"/>
              <a:gd name="T27" fmla="*/ 2147483646 h 851"/>
              <a:gd name="T28" fmla="*/ 2147483646 w 1325"/>
              <a:gd name="T29" fmla="*/ 2147483646 h 851"/>
              <a:gd name="T30" fmla="*/ 2147483646 w 1325"/>
              <a:gd name="T31" fmla="*/ 2147483646 h 8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25" h="851">
                <a:moveTo>
                  <a:pt x="1293" y="850"/>
                </a:moveTo>
                <a:lnTo>
                  <a:pt x="1293" y="850"/>
                </a:lnTo>
                <a:cubicBezTo>
                  <a:pt x="38" y="850"/>
                  <a:pt x="38" y="850"/>
                  <a:pt x="38" y="850"/>
                </a:cubicBezTo>
                <a:cubicBezTo>
                  <a:pt x="15" y="850"/>
                  <a:pt x="0" y="834"/>
                  <a:pt x="0" y="819"/>
                </a:cubicBezTo>
                <a:cubicBezTo>
                  <a:pt x="0" y="31"/>
                  <a:pt x="0" y="31"/>
                  <a:pt x="0" y="31"/>
                </a:cubicBezTo>
                <a:cubicBezTo>
                  <a:pt x="0" y="15"/>
                  <a:pt x="15" y="0"/>
                  <a:pt x="38" y="0"/>
                </a:cubicBezTo>
                <a:cubicBezTo>
                  <a:pt x="1293" y="0"/>
                  <a:pt x="1293" y="0"/>
                  <a:pt x="1293" y="0"/>
                </a:cubicBezTo>
                <a:cubicBezTo>
                  <a:pt x="1309" y="0"/>
                  <a:pt x="1324" y="15"/>
                  <a:pt x="1324" y="31"/>
                </a:cubicBezTo>
                <a:cubicBezTo>
                  <a:pt x="1324" y="819"/>
                  <a:pt x="1324" y="819"/>
                  <a:pt x="1324" y="819"/>
                </a:cubicBezTo>
                <a:cubicBezTo>
                  <a:pt x="1324" y="834"/>
                  <a:pt x="1309" y="850"/>
                  <a:pt x="1293" y="850"/>
                </a:cubicBezTo>
                <a:close/>
                <a:moveTo>
                  <a:pt x="69" y="781"/>
                </a:moveTo>
                <a:lnTo>
                  <a:pt x="69" y="781"/>
                </a:lnTo>
                <a:cubicBezTo>
                  <a:pt x="1255" y="781"/>
                  <a:pt x="1255" y="781"/>
                  <a:pt x="1255" y="781"/>
                </a:cubicBezTo>
                <a:cubicBezTo>
                  <a:pt x="1255" y="69"/>
                  <a:pt x="1255" y="69"/>
                  <a:pt x="1255" y="69"/>
                </a:cubicBezTo>
                <a:cubicBezTo>
                  <a:pt x="69" y="69"/>
                  <a:pt x="69" y="69"/>
                  <a:pt x="69" y="69"/>
                </a:cubicBezTo>
                <a:lnTo>
                  <a:pt x="69" y="781"/>
                </a:lnTo>
                <a:close/>
              </a:path>
            </a:pathLst>
          </a:custGeom>
          <a:solidFill>
            <a:schemeClr val="bg2"/>
          </a:solidFill>
          <a:ln>
            <a:noFill/>
          </a:ln>
          <a:effectLst/>
        </p:spPr>
        <p:txBody>
          <a:bodyPr wrap="none" anchor="ctr"/>
          <a:lstStyle/>
          <a:p>
            <a:endParaRPr lang="es-MX"/>
          </a:p>
        </p:txBody>
      </p:sp>
      <p:sp>
        <p:nvSpPr>
          <p:cNvPr id="940" name="Freeform 795">
            <a:extLst>
              <a:ext uri="{FF2B5EF4-FFF2-40B4-BE49-F238E27FC236}">
                <a16:creationId xmlns:a16="http://schemas.microsoft.com/office/drawing/2014/main" id="{A5201643-5A15-5444-B071-43797DD2905B}"/>
              </a:ext>
            </a:extLst>
          </p:cNvPr>
          <p:cNvSpPr>
            <a:spLocks noChangeArrowheads="1"/>
          </p:cNvSpPr>
          <p:nvPr/>
        </p:nvSpPr>
        <p:spPr bwMode="auto">
          <a:xfrm>
            <a:off x="11859487" y="8340027"/>
            <a:ext cx="87824" cy="669658"/>
          </a:xfrm>
          <a:custGeom>
            <a:avLst/>
            <a:gdLst>
              <a:gd name="T0" fmla="*/ 1433308574 w 70"/>
              <a:gd name="T1" fmla="*/ 2147483646 h 537"/>
              <a:gd name="T2" fmla="*/ 1433308574 w 70"/>
              <a:gd name="T3" fmla="*/ 2147483646 h 537"/>
              <a:gd name="T4" fmla="*/ 0 w 70"/>
              <a:gd name="T5" fmla="*/ 2147483646 h 537"/>
              <a:gd name="T6" fmla="*/ 0 w 70"/>
              <a:gd name="T7" fmla="*/ 1782697226 h 537"/>
              <a:gd name="T8" fmla="*/ 1433308574 w 70"/>
              <a:gd name="T9" fmla="*/ 0 h 537"/>
              <a:gd name="T10" fmla="*/ 2147483646 w 70"/>
              <a:gd name="T11" fmla="*/ 1782697226 h 537"/>
              <a:gd name="T12" fmla="*/ 2147483646 w 70"/>
              <a:gd name="T13" fmla="*/ 2147483646 h 537"/>
              <a:gd name="T14" fmla="*/ 1433308574 w 70"/>
              <a:gd name="T15" fmla="*/ 2147483646 h 5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 h="537">
                <a:moveTo>
                  <a:pt x="30" y="536"/>
                </a:moveTo>
                <a:lnTo>
                  <a:pt x="30" y="536"/>
                </a:lnTo>
                <a:cubicBezTo>
                  <a:pt x="15" y="536"/>
                  <a:pt x="0" y="520"/>
                  <a:pt x="0" y="505"/>
                </a:cubicBezTo>
                <a:cubicBezTo>
                  <a:pt x="0" y="38"/>
                  <a:pt x="0" y="38"/>
                  <a:pt x="0" y="38"/>
                </a:cubicBezTo>
                <a:cubicBezTo>
                  <a:pt x="0" y="15"/>
                  <a:pt x="15" y="0"/>
                  <a:pt x="30" y="0"/>
                </a:cubicBezTo>
                <a:cubicBezTo>
                  <a:pt x="53" y="0"/>
                  <a:pt x="69" y="15"/>
                  <a:pt x="69" y="38"/>
                </a:cubicBezTo>
                <a:cubicBezTo>
                  <a:pt x="69" y="505"/>
                  <a:pt x="69" y="505"/>
                  <a:pt x="69" y="505"/>
                </a:cubicBezTo>
                <a:cubicBezTo>
                  <a:pt x="69" y="520"/>
                  <a:pt x="53" y="536"/>
                  <a:pt x="30" y="536"/>
                </a:cubicBezTo>
              </a:path>
            </a:pathLst>
          </a:custGeom>
          <a:solidFill>
            <a:schemeClr val="bg2"/>
          </a:solidFill>
          <a:ln>
            <a:noFill/>
          </a:ln>
          <a:effectLst/>
        </p:spPr>
        <p:txBody>
          <a:bodyPr wrap="none" anchor="ctr"/>
          <a:lstStyle/>
          <a:p>
            <a:endParaRPr lang="es-MX"/>
          </a:p>
        </p:txBody>
      </p:sp>
      <p:sp>
        <p:nvSpPr>
          <p:cNvPr id="941" name="Freeform 796">
            <a:extLst>
              <a:ext uri="{FF2B5EF4-FFF2-40B4-BE49-F238E27FC236}">
                <a16:creationId xmlns:a16="http://schemas.microsoft.com/office/drawing/2014/main" id="{16DE20EA-E106-B944-9C67-5E667B84CAFE}"/>
              </a:ext>
            </a:extLst>
          </p:cNvPr>
          <p:cNvSpPr>
            <a:spLocks noChangeArrowheads="1"/>
          </p:cNvSpPr>
          <p:nvPr/>
        </p:nvSpPr>
        <p:spPr bwMode="auto">
          <a:xfrm>
            <a:off x="11403899" y="8916374"/>
            <a:ext cx="982532" cy="312871"/>
          </a:xfrm>
          <a:custGeom>
            <a:avLst/>
            <a:gdLst>
              <a:gd name="T0" fmla="*/ 1815000158 w 790"/>
              <a:gd name="T1" fmla="*/ 2147483646 h 253"/>
              <a:gd name="T2" fmla="*/ 1815000158 w 790"/>
              <a:gd name="T3" fmla="*/ 2147483646 h 253"/>
              <a:gd name="T4" fmla="*/ 372367555 w 790"/>
              <a:gd name="T5" fmla="*/ 2147483646 h 253"/>
              <a:gd name="T6" fmla="*/ 1070394541 w 790"/>
              <a:gd name="T7" fmla="*/ 2147483646 h 253"/>
              <a:gd name="T8" fmla="*/ 2147483646 w 790"/>
              <a:gd name="T9" fmla="*/ 320306455 h 253"/>
              <a:gd name="T10" fmla="*/ 2147483646 w 790"/>
              <a:gd name="T11" fmla="*/ 320306455 h 253"/>
              <a:gd name="T12" fmla="*/ 2147483646 w 790"/>
              <a:gd name="T13" fmla="*/ 2147483646 h 253"/>
              <a:gd name="T14" fmla="*/ 2147483646 w 790"/>
              <a:gd name="T15" fmla="*/ 2147483646 h 253"/>
              <a:gd name="T16" fmla="*/ 2147483646 w 790"/>
              <a:gd name="T17" fmla="*/ 2147483646 h 253"/>
              <a:gd name="T18" fmla="*/ 2147483646 w 790"/>
              <a:gd name="T19" fmla="*/ 2147483646 h 253"/>
              <a:gd name="T20" fmla="*/ 2147483646 w 790"/>
              <a:gd name="T21" fmla="*/ 2147483646 h 253"/>
              <a:gd name="T22" fmla="*/ 1815000158 w 790"/>
              <a:gd name="T23" fmla="*/ 2147483646 h 2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0" h="253">
                <a:moveTo>
                  <a:pt x="39" y="252"/>
                </a:moveTo>
                <a:lnTo>
                  <a:pt x="39" y="252"/>
                </a:lnTo>
                <a:cubicBezTo>
                  <a:pt x="23" y="252"/>
                  <a:pt x="8" y="245"/>
                  <a:pt x="8" y="229"/>
                </a:cubicBezTo>
                <a:cubicBezTo>
                  <a:pt x="0" y="214"/>
                  <a:pt x="0" y="191"/>
                  <a:pt x="23" y="183"/>
                </a:cubicBezTo>
                <a:cubicBezTo>
                  <a:pt x="383" y="7"/>
                  <a:pt x="383" y="7"/>
                  <a:pt x="383" y="7"/>
                </a:cubicBezTo>
                <a:cubicBezTo>
                  <a:pt x="391" y="0"/>
                  <a:pt x="406" y="0"/>
                  <a:pt x="414" y="7"/>
                </a:cubicBezTo>
                <a:cubicBezTo>
                  <a:pt x="766" y="183"/>
                  <a:pt x="766" y="183"/>
                  <a:pt x="766" y="183"/>
                </a:cubicBezTo>
                <a:cubicBezTo>
                  <a:pt x="789" y="191"/>
                  <a:pt x="789" y="214"/>
                  <a:pt x="781" y="229"/>
                </a:cubicBezTo>
                <a:cubicBezTo>
                  <a:pt x="773" y="252"/>
                  <a:pt x="750" y="252"/>
                  <a:pt x="735" y="245"/>
                </a:cubicBezTo>
                <a:cubicBezTo>
                  <a:pt x="398" y="76"/>
                  <a:pt x="398" y="76"/>
                  <a:pt x="398" y="76"/>
                </a:cubicBezTo>
                <a:cubicBezTo>
                  <a:pt x="54" y="245"/>
                  <a:pt x="54" y="245"/>
                  <a:pt x="54" y="245"/>
                </a:cubicBezTo>
                <a:cubicBezTo>
                  <a:pt x="46" y="252"/>
                  <a:pt x="39" y="252"/>
                  <a:pt x="39" y="252"/>
                </a:cubicBezTo>
              </a:path>
            </a:pathLst>
          </a:custGeom>
          <a:solidFill>
            <a:schemeClr val="bg2"/>
          </a:solidFill>
          <a:ln>
            <a:noFill/>
          </a:ln>
          <a:effectLst/>
        </p:spPr>
        <p:txBody>
          <a:bodyPr wrap="none" anchor="ctr"/>
          <a:lstStyle/>
          <a:p>
            <a:endParaRPr lang="es-MX"/>
          </a:p>
        </p:txBody>
      </p:sp>
      <p:sp>
        <p:nvSpPr>
          <p:cNvPr id="942" name="Freeform 797">
            <a:extLst>
              <a:ext uri="{FF2B5EF4-FFF2-40B4-BE49-F238E27FC236}">
                <a16:creationId xmlns:a16="http://schemas.microsoft.com/office/drawing/2014/main" id="{5E5FF321-8414-0447-8D96-A6515B77E452}"/>
              </a:ext>
            </a:extLst>
          </p:cNvPr>
          <p:cNvSpPr>
            <a:spLocks noChangeArrowheads="1"/>
          </p:cNvSpPr>
          <p:nvPr/>
        </p:nvSpPr>
        <p:spPr bwMode="auto">
          <a:xfrm>
            <a:off x="11853996" y="9031641"/>
            <a:ext cx="87824" cy="203095"/>
          </a:xfrm>
          <a:custGeom>
            <a:avLst/>
            <a:gdLst>
              <a:gd name="T0" fmla="*/ 1481103029 w 70"/>
              <a:gd name="T1" fmla="*/ 2147483646 h 161"/>
              <a:gd name="T2" fmla="*/ 1481103029 w 70"/>
              <a:gd name="T3" fmla="*/ 2147483646 h 161"/>
              <a:gd name="T4" fmla="*/ 0 w 70"/>
              <a:gd name="T5" fmla="*/ 2147483646 h 161"/>
              <a:gd name="T6" fmla="*/ 0 w 70"/>
              <a:gd name="T7" fmla="*/ 1456808201 h 161"/>
              <a:gd name="T8" fmla="*/ 1481103029 w 70"/>
              <a:gd name="T9" fmla="*/ 0 h 161"/>
              <a:gd name="T10" fmla="*/ 2147483646 w 70"/>
              <a:gd name="T11" fmla="*/ 1456808201 h 161"/>
              <a:gd name="T12" fmla="*/ 2147483646 w 70"/>
              <a:gd name="T13" fmla="*/ 2147483646 h 161"/>
              <a:gd name="T14" fmla="*/ 1481103029 w 70"/>
              <a:gd name="T15" fmla="*/ 2147483646 h 1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 h="161">
                <a:moveTo>
                  <a:pt x="31" y="160"/>
                </a:moveTo>
                <a:lnTo>
                  <a:pt x="31" y="160"/>
                </a:lnTo>
                <a:cubicBezTo>
                  <a:pt x="15" y="160"/>
                  <a:pt x="0" y="145"/>
                  <a:pt x="0" y="122"/>
                </a:cubicBezTo>
                <a:cubicBezTo>
                  <a:pt x="0" y="30"/>
                  <a:pt x="0" y="30"/>
                  <a:pt x="0" y="30"/>
                </a:cubicBezTo>
                <a:cubicBezTo>
                  <a:pt x="0" y="15"/>
                  <a:pt x="15" y="0"/>
                  <a:pt x="31" y="0"/>
                </a:cubicBezTo>
                <a:cubicBezTo>
                  <a:pt x="54" y="0"/>
                  <a:pt x="69" y="15"/>
                  <a:pt x="69" y="30"/>
                </a:cubicBezTo>
                <a:cubicBezTo>
                  <a:pt x="69" y="122"/>
                  <a:pt x="69" y="122"/>
                  <a:pt x="69" y="122"/>
                </a:cubicBezTo>
                <a:cubicBezTo>
                  <a:pt x="69" y="145"/>
                  <a:pt x="54" y="160"/>
                  <a:pt x="31" y="160"/>
                </a:cubicBezTo>
              </a:path>
            </a:pathLst>
          </a:custGeom>
          <a:solidFill>
            <a:schemeClr val="bg2"/>
          </a:solidFill>
          <a:ln>
            <a:noFill/>
          </a:ln>
          <a:effectLst/>
        </p:spPr>
        <p:txBody>
          <a:bodyPr wrap="none" anchor="ctr"/>
          <a:lstStyle/>
          <a:p>
            <a:endParaRPr lang="es-MX"/>
          </a:p>
        </p:txBody>
      </p:sp>
      <p:sp>
        <p:nvSpPr>
          <p:cNvPr id="943" name="Freeform 798">
            <a:extLst>
              <a:ext uri="{FF2B5EF4-FFF2-40B4-BE49-F238E27FC236}">
                <a16:creationId xmlns:a16="http://schemas.microsoft.com/office/drawing/2014/main" id="{BBF1A7FB-F989-CB42-B709-8CFF21AD8C03}"/>
              </a:ext>
            </a:extLst>
          </p:cNvPr>
          <p:cNvSpPr>
            <a:spLocks noChangeArrowheads="1"/>
          </p:cNvSpPr>
          <p:nvPr/>
        </p:nvSpPr>
        <p:spPr bwMode="auto">
          <a:xfrm>
            <a:off x="11519169" y="7566080"/>
            <a:ext cx="680636" cy="686123"/>
          </a:xfrm>
          <a:custGeom>
            <a:avLst/>
            <a:gdLst>
              <a:gd name="T0" fmla="*/ 2147483646 w 545"/>
              <a:gd name="T1" fmla="*/ 2147483646 h 552"/>
              <a:gd name="T2" fmla="*/ 2147483646 w 545"/>
              <a:gd name="T3" fmla="*/ 2147483646 h 552"/>
              <a:gd name="T4" fmla="*/ 2147483646 w 545"/>
              <a:gd name="T5" fmla="*/ 2147483646 h 552"/>
              <a:gd name="T6" fmla="*/ 2147483646 w 545"/>
              <a:gd name="T7" fmla="*/ 1393757859 h 552"/>
              <a:gd name="T8" fmla="*/ 2147483646 w 545"/>
              <a:gd name="T9" fmla="*/ 325145495 h 552"/>
              <a:gd name="T10" fmla="*/ 2147483646 w 545"/>
              <a:gd name="T11" fmla="*/ 0 h 552"/>
              <a:gd name="T12" fmla="*/ 2147483646 w 545"/>
              <a:gd name="T13" fmla="*/ 2147483646 h 552"/>
              <a:gd name="T14" fmla="*/ 0 w 545"/>
              <a:gd name="T15" fmla="*/ 2147483646 h 552"/>
              <a:gd name="T16" fmla="*/ 2147483646 w 545"/>
              <a:gd name="T17" fmla="*/ 2147483646 h 552"/>
              <a:gd name="T18" fmla="*/ 2147483646 w 545"/>
              <a:gd name="T19" fmla="*/ 2147483646 h 552"/>
              <a:gd name="T20" fmla="*/ 2147483646 w 545"/>
              <a:gd name="T21" fmla="*/ 2147483646 h 552"/>
              <a:gd name="T22" fmla="*/ 2147483646 w 545"/>
              <a:gd name="T23" fmla="*/ 2147483646 h 552"/>
              <a:gd name="T24" fmla="*/ 2147483646 w 545"/>
              <a:gd name="T25" fmla="*/ 2147483646 h 552"/>
              <a:gd name="T26" fmla="*/ 2147483646 w 545"/>
              <a:gd name="T27" fmla="*/ 2147483646 h 552"/>
              <a:gd name="T28" fmla="*/ 2147483646 w 545"/>
              <a:gd name="T29" fmla="*/ 2147483646 h 552"/>
              <a:gd name="T30" fmla="*/ 2147483646 w 545"/>
              <a:gd name="T31" fmla="*/ 2147483646 h 552"/>
              <a:gd name="T32" fmla="*/ 2147483646 w 545"/>
              <a:gd name="T33" fmla="*/ 2147483646 h 552"/>
              <a:gd name="T34" fmla="*/ 2147483646 w 545"/>
              <a:gd name="T35" fmla="*/ 1765426405 h 552"/>
              <a:gd name="T36" fmla="*/ 2147483646 w 545"/>
              <a:gd name="T37" fmla="*/ 2136965896 h 552"/>
              <a:gd name="T38" fmla="*/ 2147483646 w 545"/>
              <a:gd name="T39" fmla="*/ 2147483646 h 552"/>
              <a:gd name="T40" fmla="*/ 2147483646 w 545"/>
              <a:gd name="T41" fmla="*/ 2147483646 h 552"/>
              <a:gd name="T42" fmla="*/ 1790565298 w 545"/>
              <a:gd name="T43" fmla="*/ 2147483646 h 552"/>
              <a:gd name="T44" fmla="*/ 2147483646 w 545"/>
              <a:gd name="T45" fmla="*/ 2147483646 h 552"/>
              <a:gd name="T46" fmla="*/ 2147483646 w 545"/>
              <a:gd name="T47" fmla="*/ 2147483646 h 552"/>
              <a:gd name="T48" fmla="*/ 2147483646 w 545"/>
              <a:gd name="T49" fmla="*/ 2147483646 h 552"/>
              <a:gd name="T50" fmla="*/ 2147483646 w 545"/>
              <a:gd name="T51" fmla="*/ 2147483646 h 552"/>
              <a:gd name="T52" fmla="*/ 2147483646 w 545"/>
              <a:gd name="T53" fmla="*/ 2147483646 h 552"/>
              <a:gd name="T54" fmla="*/ 2147483646 w 545"/>
              <a:gd name="T55" fmla="*/ 2147483646 h 552"/>
              <a:gd name="T56" fmla="*/ 2147483646 w 545"/>
              <a:gd name="T57" fmla="*/ 2147483646 h 552"/>
              <a:gd name="T58" fmla="*/ 2147483646 w 545"/>
              <a:gd name="T59" fmla="*/ 2147483646 h 55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45" h="552">
                <a:moveTo>
                  <a:pt x="528" y="260"/>
                </a:moveTo>
                <a:lnTo>
                  <a:pt x="528" y="260"/>
                </a:lnTo>
                <a:cubicBezTo>
                  <a:pt x="291" y="260"/>
                  <a:pt x="291" y="260"/>
                  <a:pt x="291" y="260"/>
                </a:cubicBezTo>
                <a:cubicBezTo>
                  <a:pt x="337" y="30"/>
                  <a:pt x="337" y="30"/>
                  <a:pt x="337" y="30"/>
                </a:cubicBezTo>
                <a:cubicBezTo>
                  <a:pt x="337" y="23"/>
                  <a:pt x="329" y="7"/>
                  <a:pt x="322" y="7"/>
                </a:cubicBezTo>
                <a:cubicBezTo>
                  <a:pt x="306" y="7"/>
                  <a:pt x="291" y="0"/>
                  <a:pt x="268" y="0"/>
                </a:cubicBezTo>
                <a:cubicBezTo>
                  <a:pt x="199" y="0"/>
                  <a:pt x="130" y="30"/>
                  <a:pt x="77" y="84"/>
                </a:cubicBezTo>
                <a:cubicBezTo>
                  <a:pt x="23" y="137"/>
                  <a:pt x="0" y="206"/>
                  <a:pt x="0" y="275"/>
                </a:cubicBezTo>
                <a:cubicBezTo>
                  <a:pt x="0" y="352"/>
                  <a:pt x="23" y="413"/>
                  <a:pt x="77" y="466"/>
                </a:cubicBezTo>
                <a:cubicBezTo>
                  <a:pt x="77" y="466"/>
                  <a:pt x="77" y="466"/>
                  <a:pt x="77" y="474"/>
                </a:cubicBezTo>
                <a:cubicBezTo>
                  <a:pt x="77" y="474"/>
                  <a:pt x="77" y="474"/>
                  <a:pt x="84" y="474"/>
                </a:cubicBezTo>
                <a:cubicBezTo>
                  <a:pt x="130" y="520"/>
                  <a:pt x="199" y="551"/>
                  <a:pt x="268" y="551"/>
                </a:cubicBezTo>
                <a:cubicBezTo>
                  <a:pt x="345" y="551"/>
                  <a:pt x="413" y="520"/>
                  <a:pt x="467" y="474"/>
                </a:cubicBezTo>
                <a:cubicBezTo>
                  <a:pt x="513" y="421"/>
                  <a:pt x="544" y="352"/>
                  <a:pt x="544" y="275"/>
                </a:cubicBezTo>
                <a:cubicBezTo>
                  <a:pt x="544" y="268"/>
                  <a:pt x="536" y="260"/>
                  <a:pt x="528" y="260"/>
                </a:cubicBezTo>
                <a:close/>
                <a:moveTo>
                  <a:pt x="107" y="114"/>
                </a:moveTo>
                <a:lnTo>
                  <a:pt x="107" y="114"/>
                </a:lnTo>
                <a:cubicBezTo>
                  <a:pt x="153" y="68"/>
                  <a:pt x="207" y="38"/>
                  <a:pt x="268" y="38"/>
                </a:cubicBezTo>
                <a:cubicBezTo>
                  <a:pt x="276" y="38"/>
                  <a:pt x="283" y="38"/>
                  <a:pt x="291" y="46"/>
                </a:cubicBezTo>
                <a:cubicBezTo>
                  <a:pt x="253" y="268"/>
                  <a:pt x="253" y="268"/>
                  <a:pt x="253" y="268"/>
                </a:cubicBezTo>
                <a:cubicBezTo>
                  <a:pt x="92" y="428"/>
                  <a:pt x="92" y="428"/>
                  <a:pt x="92" y="428"/>
                </a:cubicBezTo>
                <a:cubicBezTo>
                  <a:pt x="54" y="390"/>
                  <a:pt x="38" y="336"/>
                  <a:pt x="38" y="275"/>
                </a:cubicBezTo>
                <a:cubicBezTo>
                  <a:pt x="38" y="214"/>
                  <a:pt x="61" y="153"/>
                  <a:pt x="107" y="114"/>
                </a:cubicBezTo>
                <a:close/>
                <a:moveTo>
                  <a:pt x="437" y="444"/>
                </a:moveTo>
                <a:lnTo>
                  <a:pt x="437" y="444"/>
                </a:lnTo>
                <a:cubicBezTo>
                  <a:pt x="391" y="489"/>
                  <a:pt x="337" y="513"/>
                  <a:pt x="268" y="513"/>
                </a:cubicBezTo>
                <a:cubicBezTo>
                  <a:pt x="215" y="513"/>
                  <a:pt x="161" y="489"/>
                  <a:pt x="123" y="459"/>
                </a:cubicBezTo>
                <a:cubicBezTo>
                  <a:pt x="276" y="298"/>
                  <a:pt x="276" y="298"/>
                  <a:pt x="276" y="298"/>
                </a:cubicBezTo>
                <a:cubicBezTo>
                  <a:pt x="505" y="298"/>
                  <a:pt x="505" y="298"/>
                  <a:pt x="505" y="298"/>
                </a:cubicBezTo>
                <a:cubicBezTo>
                  <a:pt x="505" y="352"/>
                  <a:pt x="475" y="405"/>
                  <a:pt x="437" y="444"/>
                </a:cubicBezTo>
                <a:close/>
              </a:path>
            </a:pathLst>
          </a:custGeom>
          <a:solidFill>
            <a:schemeClr val="bg2"/>
          </a:solidFill>
          <a:ln>
            <a:noFill/>
          </a:ln>
          <a:effectLst/>
        </p:spPr>
        <p:txBody>
          <a:bodyPr wrap="none" anchor="ctr"/>
          <a:lstStyle/>
          <a:p>
            <a:endParaRPr lang="es-MX"/>
          </a:p>
        </p:txBody>
      </p:sp>
      <p:sp>
        <p:nvSpPr>
          <p:cNvPr id="944" name="Freeform 799">
            <a:extLst>
              <a:ext uri="{FF2B5EF4-FFF2-40B4-BE49-F238E27FC236}">
                <a16:creationId xmlns:a16="http://schemas.microsoft.com/office/drawing/2014/main" id="{B5CC2DB4-975E-9844-9A1E-12352074CA85}"/>
              </a:ext>
            </a:extLst>
          </p:cNvPr>
          <p:cNvSpPr>
            <a:spLocks noChangeArrowheads="1"/>
          </p:cNvSpPr>
          <p:nvPr/>
        </p:nvSpPr>
        <p:spPr bwMode="auto">
          <a:xfrm>
            <a:off x="11919864" y="7500213"/>
            <a:ext cx="373252" cy="362274"/>
          </a:xfrm>
          <a:custGeom>
            <a:avLst/>
            <a:gdLst>
              <a:gd name="T0" fmla="*/ 2147483646 w 299"/>
              <a:gd name="T1" fmla="*/ 2147483646 h 292"/>
              <a:gd name="T2" fmla="*/ 2147483646 w 299"/>
              <a:gd name="T3" fmla="*/ 2147483646 h 292"/>
              <a:gd name="T4" fmla="*/ 2147483646 w 299"/>
              <a:gd name="T5" fmla="*/ 0 h 292"/>
              <a:gd name="T6" fmla="*/ 2147483646 w 299"/>
              <a:gd name="T7" fmla="*/ 369643329 h 292"/>
              <a:gd name="T8" fmla="*/ 2147483646 w 299"/>
              <a:gd name="T9" fmla="*/ 692936280 h 292"/>
              <a:gd name="T10" fmla="*/ 0 w 299"/>
              <a:gd name="T11" fmla="*/ 2147483646 h 292"/>
              <a:gd name="T12" fmla="*/ 329388304 w 299"/>
              <a:gd name="T13" fmla="*/ 2147483646 h 292"/>
              <a:gd name="T14" fmla="*/ 1082405985 w 299"/>
              <a:gd name="T15" fmla="*/ 2147483646 h 292"/>
              <a:gd name="T16" fmla="*/ 2147483646 w 299"/>
              <a:gd name="T17" fmla="*/ 2147483646 h 292"/>
              <a:gd name="T18" fmla="*/ 2147483646 w 299"/>
              <a:gd name="T19" fmla="*/ 2147483646 h 292"/>
              <a:gd name="T20" fmla="*/ 2147483646 w 299"/>
              <a:gd name="T21" fmla="*/ 2147483646 h 292"/>
              <a:gd name="T22" fmla="*/ 2147483646 w 299"/>
              <a:gd name="T23" fmla="*/ 2147483646 h 292"/>
              <a:gd name="T24" fmla="*/ 2147483646 w 299"/>
              <a:gd name="T25" fmla="*/ 2147483646 h 292"/>
              <a:gd name="T26" fmla="*/ 2147483646 w 299"/>
              <a:gd name="T27" fmla="*/ 2125159219 h 292"/>
              <a:gd name="T28" fmla="*/ 2147483646 w 299"/>
              <a:gd name="T29" fmla="*/ 2147483646 h 292"/>
              <a:gd name="T30" fmla="*/ 2147483646 w 299"/>
              <a:gd name="T31" fmla="*/ 2147483646 h 292"/>
              <a:gd name="T32" fmla="*/ 2147483646 w 299"/>
              <a:gd name="T33" fmla="*/ 2147483646 h 2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9" h="292">
                <a:moveTo>
                  <a:pt x="229" y="100"/>
                </a:moveTo>
                <a:lnTo>
                  <a:pt x="229" y="100"/>
                </a:lnTo>
                <a:cubicBezTo>
                  <a:pt x="191" y="46"/>
                  <a:pt x="130" y="15"/>
                  <a:pt x="69" y="0"/>
                </a:cubicBezTo>
                <a:cubicBezTo>
                  <a:pt x="61" y="0"/>
                  <a:pt x="61" y="0"/>
                  <a:pt x="53" y="8"/>
                </a:cubicBezTo>
                <a:lnTo>
                  <a:pt x="46" y="15"/>
                </a:lnTo>
                <a:cubicBezTo>
                  <a:pt x="0" y="268"/>
                  <a:pt x="0" y="268"/>
                  <a:pt x="0" y="268"/>
                </a:cubicBezTo>
                <a:cubicBezTo>
                  <a:pt x="0" y="276"/>
                  <a:pt x="0" y="283"/>
                  <a:pt x="7" y="291"/>
                </a:cubicBezTo>
                <a:cubicBezTo>
                  <a:pt x="7" y="291"/>
                  <a:pt x="15" y="291"/>
                  <a:pt x="23" y="291"/>
                </a:cubicBezTo>
                <a:cubicBezTo>
                  <a:pt x="275" y="291"/>
                  <a:pt x="275" y="291"/>
                  <a:pt x="275" y="291"/>
                </a:cubicBezTo>
                <a:cubicBezTo>
                  <a:pt x="291" y="291"/>
                  <a:pt x="298" y="283"/>
                  <a:pt x="298" y="276"/>
                </a:cubicBezTo>
                <a:cubicBezTo>
                  <a:pt x="298" y="207"/>
                  <a:pt x="275" y="145"/>
                  <a:pt x="229" y="100"/>
                </a:cubicBezTo>
                <a:close/>
                <a:moveTo>
                  <a:pt x="46" y="253"/>
                </a:moveTo>
                <a:lnTo>
                  <a:pt x="46" y="253"/>
                </a:lnTo>
                <a:cubicBezTo>
                  <a:pt x="76" y="46"/>
                  <a:pt x="76" y="46"/>
                  <a:pt x="76" y="46"/>
                </a:cubicBezTo>
                <a:cubicBezTo>
                  <a:pt x="130" y="54"/>
                  <a:pt x="168" y="84"/>
                  <a:pt x="206" y="122"/>
                </a:cubicBezTo>
                <a:cubicBezTo>
                  <a:pt x="237" y="161"/>
                  <a:pt x="252" y="207"/>
                  <a:pt x="260" y="253"/>
                </a:cubicBezTo>
                <a:lnTo>
                  <a:pt x="46" y="253"/>
                </a:lnTo>
                <a:close/>
              </a:path>
            </a:pathLst>
          </a:custGeom>
          <a:solidFill>
            <a:schemeClr val="bg2"/>
          </a:solidFill>
          <a:ln>
            <a:noFill/>
          </a:ln>
          <a:effectLst/>
        </p:spPr>
        <p:txBody>
          <a:bodyPr wrap="none" anchor="ctr"/>
          <a:lstStyle/>
          <a:p>
            <a:endParaRPr lang="es-MX"/>
          </a:p>
        </p:txBody>
      </p:sp>
      <p:grpSp>
        <p:nvGrpSpPr>
          <p:cNvPr id="154" name="Group 153">
            <a:extLst>
              <a:ext uri="{FF2B5EF4-FFF2-40B4-BE49-F238E27FC236}">
                <a16:creationId xmlns:a16="http://schemas.microsoft.com/office/drawing/2014/main" id="{2591F1B8-1F06-DF48-BFEE-A8F3A08D23C0}"/>
              </a:ext>
            </a:extLst>
          </p:cNvPr>
          <p:cNvGrpSpPr/>
          <p:nvPr/>
        </p:nvGrpSpPr>
        <p:grpSpPr>
          <a:xfrm flipH="1">
            <a:off x="-179108" y="5899677"/>
            <a:ext cx="3856884" cy="1281389"/>
            <a:chOff x="4826000" y="10895660"/>
            <a:chExt cx="3856884" cy="1281389"/>
          </a:xfrm>
        </p:grpSpPr>
        <p:sp>
          <p:nvSpPr>
            <p:cNvPr id="155" name="CuadroTexto 395">
              <a:extLst>
                <a:ext uri="{FF2B5EF4-FFF2-40B4-BE49-F238E27FC236}">
                  <a16:creationId xmlns:a16="http://schemas.microsoft.com/office/drawing/2014/main" id="{2F495D8B-46D5-AB48-9044-1AEE702B3B6C}"/>
                </a:ext>
              </a:extLst>
            </p:cNvPr>
            <p:cNvSpPr txBox="1"/>
            <p:nvPr/>
          </p:nvSpPr>
          <p:spPr>
            <a:xfrm>
              <a:off x="5069394" y="10895660"/>
              <a:ext cx="3613490" cy="1200329"/>
            </a:xfrm>
            <a:prstGeom prst="rect">
              <a:avLst/>
            </a:prstGeom>
            <a:noFill/>
          </p:spPr>
          <p:txBody>
            <a:bodyPr wrap="square" rtlCol="0">
              <a:spAutoFit/>
            </a:bodyPr>
            <a:lstStyle/>
            <a:p>
              <a:pPr algn="ctr"/>
              <a:r>
                <a:rPr lang="en-US" b="1" dirty="0" smtClean="0">
                  <a:solidFill>
                    <a:schemeClr val="tx2"/>
                  </a:solidFill>
                  <a:latin typeface="Lato" charset="0"/>
                  <a:ea typeface="Lato" charset="0"/>
                  <a:cs typeface="Lato" charset="0"/>
                </a:rPr>
                <a:t>Country Led  Partnership</a:t>
              </a:r>
              <a:endParaRPr lang="en-US" b="1" dirty="0">
                <a:solidFill>
                  <a:schemeClr val="tx2"/>
                </a:solidFill>
                <a:latin typeface="Lato" charset="0"/>
                <a:ea typeface="Lato" charset="0"/>
                <a:cs typeface="Lato" charset="0"/>
              </a:endParaRPr>
            </a:p>
          </p:txBody>
        </p:sp>
        <p:sp>
          <p:nvSpPr>
            <p:cNvPr id="156" name="Rectangle 155">
              <a:extLst>
                <a:ext uri="{FF2B5EF4-FFF2-40B4-BE49-F238E27FC236}">
                  <a16:creationId xmlns:a16="http://schemas.microsoft.com/office/drawing/2014/main" id="{EAB6A110-4576-C74E-8108-0D2DC9E64F75}"/>
                </a:ext>
              </a:extLst>
            </p:cNvPr>
            <p:cNvSpPr/>
            <p:nvPr/>
          </p:nvSpPr>
          <p:spPr>
            <a:xfrm>
              <a:off x="4826000" y="11715384"/>
              <a:ext cx="3023712" cy="461665"/>
            </a:xfrm>
            <a:prstGeom prst="rect">
              <a:avLst/>
            </a:prstGeom>
          </p:spPr>
          <p:txBody>
            <a:bodyPr wrap="square">
              <a:spAutoFit/>
            </a:bodyPr>
            <a:lstStyle/>
            <a:p>
              <a:pPr algn="ctr"/>
              <a:r>
                <a:rPr lang="en-US" sz="2400" dirty="0" smtClean="0">
                  <a:latin typeface="Lato Light" panose="020F0502020204030203" pitchFamily="34" charset="0"/>
                  <a:ea typeface="Lato Light" panose="020F0502020204030203" pitchFamily="34" charset="0"/>
                  <a:cs typeface="Lato Light" panose="020F0502020204030203" pitchFamily="34" charset="0"/>
                </a:rPr>
                <a:t>.</a:t>
              </a:r>
              <a:endParaRPr lang="en-US" sz="24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57" name="Group 156">
            <a:extLst>
              <a:ext uri="{FF2B5EF4-FFF2-40B4-BE49-F238E27FC236}">
                <a16:creationId xmlns:a16="http://schemas.microsoft.com/office/drawing/2014/main" id="{2AD9A701-08EF-AB41-9902-58CC03E10BCF}"/>
              </a:ext>
            </a:extLst>
          </p:cNvPr>
          <p:cNvGrpSpPr/>
          <p:nvPr/>
        </p:nvGrpSpPr>
        <p:grpSpPr>
          <a:xfrm flipH="1">
            <a:off x="6286752" y="5782301"/>
            <a:ext cx="4353632" cy="3123814"/>
            <a:chOff x="4806311" y="10812312"/>
            <a:chExt cx="3502239" cy="1993497"/>
          </a:xfrm>
        </p:grpSpPr>
        <p:sp>
          <p:nvSpPr>
            <p:cNvPr id="158" name="CuadroTexto 395">
              <a:extLst>
                <a:ext uri="{FF2B5EF4-FFF2-40B4-BE49-F238E27FC236}">
                  <a16:creationId xmlns:a16="http://schemas.microsoft.com/office/drawing/2014/main" id="{06A143A4-6DB8-1D4F-9197-7DF862C4CA61}"/>
                </a:ext>
              </a:extLst>
            </p:cNvPr>
            <p:cNvSpPr txBox="1"/>
            <p:nvPr/>
          </p:nvSpPr>
          <p:spPr>
            <a:xfrm>
              <a:off x="4806311" y="10812312"/>
              <a:ext cx="3502239" cy="1119543"/>
            </a:xfrm>
            <a:prstGeom prst="rect">
              <a:avLst/>
            </a:prstGeom>
            <a:noFill/>
          </p:spPr>
          <p:txBody>
            <a:bodyPr wrap="square" rtlCol="0">
              <a:spAutoFit/>
            </a:bodyPr>
            <a:lstStyle/>
            <a:p>
              <a:pPr algn="ctr"/>
              <a:r>
                <a:rPr lang="en-US" b="1" dirty="0">
                  <a:solidFill>
                    <a:schemeClr val="tx2"/>
                  </a:solidFill>
                  <a:latin typeface="Lato" charset="0"/>
                  <a:ea typeface="Lato" charset="0"/>
                  <a:cs typeface="Lato" charset="0"/>
                </a:rPr>
                <a:t>Amplify global-south </a:t>
              </a:r>
              <a:r>
                <a:rPr lang="en-US" b="1" dirty="0" smtClean="0">
                  <a:solidFill>
                    <a:schemeClr val="tx2"/>
                  </a:solidFill>
                  <a:latin typeface="Lato" charset="0"/>
                  <a:ea typeface="Lato" charset="0"/>
                  <a:cs typeface="Lato" charset="0"/>
                </a:rPr>
                <a:t>voices</a:t>
              </a:r>
            </a:p>
            <a:p>
              <a:pPr algn="ctr"/>
              <a:endParaRPr lang="en-US" b="1" dirty="0">
                <a:solidFill>
                  <a:schemeClr val="tx2"/>
                </a:solidFill>
                <a:latin typeface="Lato" charset="0"/>
                <a:ea typeface="Lato" charset="0"/>
                <a:cs typeface="Lato" charset="0"/>
              </a:endParaRPr>
            </a:p>
          </p:txBody>
        </p:sp>
        <p:sp>
          <p:nvSpPr>
            <p:cNvPr id="159" name="Rectangle 158">
              <a:extLst>
                <a:ext uri="{FF2B5EF4-FFF2-40B4-BE49-F238E27FC236}">
                  <a16:creationId xmlns:a16="http://schemas.microsoft.com/office/drawing/2014/main" id="{27EC9F88-4726-4149-9943-33072EF513C1}"/>
                </a:ext>
              </a:extLst>
            </p:cNvPr>
            <p:cNvSpPr/>
            <p:nvPr/>
          </p:nvSpPr>
          <p:spPr>
            <a:xfrm>
              <a:off x="4941267" y="12285946"/>
              <a:ext cx="3023712" cy="519863"/>
            </a:xfrm>
            <a:prstGeom prst="rect">
              <a:avLst/>
            </a:prstGeom>
          </p:spPr>
          <p:txBody>
            <a:bodyPr wrap="square">
              <a:spAutoFit/>
            </a:bodyPr>
            <a:lstStyle/>
            <a:p>
              <a:pPr algn="ctr"/>
              <a:endParaRPr lang="en-US" sz="24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60" name="Group 159">
            <a:extLst>
              <a:ext uri="{FF2B5EF4-FFF2-40B4-BE49-F238E27FC236}">
                <a16:creationId xmlns:a16="http://schemas.microsoft.com/office/drawing/2014/main" id="{DE6CCF67-A31F-CD4F-BDC6-2A0C69DCD239}"/>
              </a:ext>
            </a:extLst>
          </p:cNvPr>
          <p:cNvGrpSpPr/>
          <p:nvPr/>
        </p:nvGrpSpPr>
        <p:grpSpPr>
          <a:xfrm flipH="1">
            <a:off x="654064" y="8647828"/>
            <a:ext cx="3023712" cy="1846660"/>
            <a:chOff x="4826000" y="11069053"/>
            <a:chExt cx="3023712" cy="1846660"/>
          </a:xfrm>
        </p:grpSpPr>
        <p:sp>
          <p:nvSpPr>
            <p:cNvPr id="161" name="CuadroTexto 395">
              <a:extLst>
                <a:ext uri="{FF2B5EF4-FFF2-40B4-BE49-F238E27FC236}">
                  <a16:creationId xmlns:a16="http://schemas.microsoft.com/office/drawing/2014/main" id="{F7E3C8E5-8719-E147-ABF3-605156CF6FC3}"/>
                </a:ext>
              </a:extLst>
            </p:cNvPr>
            <p:cNvSpPr txBox="1"/>
            <p:nvPr/>
          </p:nvSpPr>
          <p:spPr>
            <a:xfrm>
              <a:off x="5088451" y="11069053"/>
              <a:ext cx="2382675" cy="646331"/>
            </a:xfrm>
            <a:prstGeom prst="rect">
              <a:avLst/>
            </a:prstGeom>
            <a:noFill/>
          </p:spPr>
          <p:txBody>
            <a:bodyPr wrap="square" rtlCol="0">
              <a:spAutoFit/>
            </a:bodyPr>
            <a:lstStyle/>
            <a:p>
              <a:pPr algn="ctr"/>
              <a:r>
                <a:rPr lang="en-US" b="1" dirty="0">
                  <a:solidFill>
                    <a:schemeClr val="tx2"/>
                  </a:solidFill>
                  <a:latin typeface="Lato" charset="0"/>
                  <a:ea typeface="Lato" charset="0"/>
                  <a:cs typeface="Lato" charset="0"/>
                </a:rPr>
                <a:t>Equality</a:t>
              </a:r>
            </a:p>
          </p:txBody>
        </p:sp>
        <p:sp>
          <p:nvSpPr>
            <p:cNvPr id="162" name="Rectangle 161">
              <a:extLst>
                <a:ext uri="{FF2B5EF4-FFF2-40B4-BE49-F238E27FC236}">
                  <a16:creationId xmlns:a16="http://schemas.microsoft.com/office/drawing/2014/main" id="{1D90478A-9B3D-A443-8190-F3C9FF17F89C}"/>
                </a:ext>
              </a:extLst>
            </p:cNvPr>
            <p:cNvSpPr/>
            <p:nvPr/>
          </p:nvSpPr>
          <p:spPr>
            <a:xfrm>
              <a:off x="4826000" y="11715384"/>
              <a:ext cx="3023712" cy="1200329"/>
            </a:xfrm>
            <a:prstGeom prst="rect">
              <a:avLst/>
            </a:prstGeom>
          </p:spPr>
          <p:txBody>
            <a:bodyPr wrap="square">
              <a:spAutoFit/>
            </a:bodyPr>
            <a:lstStyle/>
            <a:p>
              <a:pPr algn="ctr"/>
              <a:r>
                <a:rPr lang="en-US" sz="2400" dirty="0"/>
                <a:t>reducing inequalities is central to how we work.</a:t>
              </a:r>
              <a:endParaRPr lang="en-US" sz="24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63" name="Group 162">
            <a:extLst>
              <a:ext uri="{FF2B5EF4-FFF2-40B4-BE49-F238E27FC236}">
                <a16:creationId xmlns:a16="http://schemas.microsoft.com/office/drawing/2014/main" id="{53F43FF3-19A1-5346-B211-DF20BD393B29}"/>
              </a:ext>
            </a:extLst>
          </p:cNvPr>
          <p:cNvGrpSpPr/>
          <p:nvPr/>
        </p:nvGrpSpPr>
        <p:grpSpPr>
          <a:xfrm flipH="1">
            <a:off x="6246357" y="8479934"/>
            <a:ext cx="3871001" cy="1311530"/>
            <a:chOff x="4111439" y="11050185"/>
            <a:chExt cx="3871001" cy="1311530"/>
          </a:xfrm>
        </p:grpSpPr>
        <p:sp>
          <p:nvSpPr>
            <p:cNvPr id="164" name="CuadroTexto 395">
              <a:extLst>
                <a:ext uri="{FF2B5EF4-FFF2-40B4-BE49-F238E27FC236}">
                  <a16:creationId xmlns:a16="http://schemas.microsoft.com/office/drawing/2014/main" id="{7B6ED3C6-A8A5-604E-B51A-82DD4C5C94DD}"/>
                </a:ext>
              </a:extLst>
            </p:cNvPr>
            <p:cNvSpPr txBox="1"/>
            <p:nvPr/>
          </p:nvSpPr>
          <p:spPr>
            <a:xfrm>
              <a:off x="4111439" y="11050185"/>
              <a:ext cx="3871001" cy="1200329"/>
            </a:xfrm>
            <a:prstGeom prst="rect">
              <a:avLst/>
            </a:prstGeom>
            <a:noFill/>
          </p:spPr>
          <p:txBody>
            <a:bodyPr wrap="square" rtlCol="0">
              <a:spAutoFit/>
            </a:bodyPr>
            <a:lstStyle/>
            <a:p>
              <a:pPr algn="ctr"/>
              <a:r>
                <a:rPr lang="en-US" b="1" dirty="0" smtClean="0">
                  <a:solidFill>
                    <a:schemeClr val="tx2"/>
                  </a:solidFill>
                  <a:latin typeface="Lato" charset="0"/>
                  <a:ea typeface="Lato" charset="0"/>
                  <a:cs typeface="Lato" charset="0"/>
                </a:rPr>
                <a:t>Inclusion </a:t>
              </a:r>
              <a:r>
                <a:rPr lang="en-US" b="1" dirty="0">
                  <a:solidFill>
                    <a:schemeClr val="tx2"/>
                  </a:solidFill>
                  <a:latin typeface="Lato" charset="0"/>
                  <a:ea typeface="Lato" charset="0"/>
                  <a:cs typeface="Lato" charset="0"/>
                </a:rPr>
                <a:t>and Diversity</a:t>
              </a:r>
            </a:p>
          </p:txBody>
        </p:sp>
        <p:sp>
          <p:nvSpPr>
            <p:cNvPr id="165" name="Rectangle 164">
              <a:extLst>
                <a:ext uri="{FF2B5EF4-FFF2-40B4-BE49-F238E27FC236}">
                  <a16:creationId xmlns:a16="http://schemas.microsoft.com/office/drawing/2014/main" id="{F2CFDE8C-7096-A24C-917B-8E4589CC2548}"/>
                </a:ext>
              </a:extLst>
            </p:cNvPr>
            <p:cNvSpPr/>
            <p:nvPr/>
          </p:nvSpPr>
          <p:spPr>
            <a:xfrm>
              <a:off x="4826000" y="11715384"/>
              <a:ext cx="3023712" cy="646331"/>
            </a:xfrm>
            <a:prstGeom prst="rect">
              <a:avLst/>
            </a:prstGeom>
          </p:spPr>
          <p:txBody>
            <a:bodyPr wrap="square">
              <a:spAutoFit/>
            </a:bodyPr>
            <a:lstStyle/>
            <a:p>
              <a:pPr algn="ctr"/>
              <a:endParaRPr lang="en-US" b="1" dirty="0">
                <a:solidFill>
                  <a:schemeClr val="tx2"/>
                </a:solidFill>
                <a:latin typeface="Lato" charset="0"/>
                <a:ea typeface="Lato" charset="0"/>
                <a:cs typeface="Lato" charset="0"/>
              </a:endParaRPr>
            </a:p>
          </p:txBody>
        </p:sp>
      </p:grpSp>
      <p:grpSp>
        <p:nvGrpSpPr>
          <p:cNvPr id="166" name="Group 165">
            <a:extLst>
              <a:ext uri="{FF2B5EF4-FFF2-40B4-BE49-F238E27FC236}">
                <a16:creationId xmlns:a16="http://schemas.microsoft.com/office/drawing/2014/main" id="{336369F9-4F93-894A-B4C6-4257E720A6F9}"/>
              </a:ext>
            </a:extLst>
          </p:cNvPr>
          <p:cNvGrpSpPr/>
          <p:nvPr/>
        </p:nvGrpSpPr>
        <p:grpSpPr>
          <a:xfrm flipH="1">
            <a:off x="12611358" y="6016486"/>
            <a:ext cx="5933635" cy="1586738"/>
            <a:chOff x="4826000" y="11069053"/>
            <a:chExt cx="3606535" cy="2308324"/>
          </a:xfrm>
        </p:grpSpPr>
        <p:sp>
          <p:nvSpPr>
            <p:cNvPr id="167" name="CuadroTexto 395">
              <a:extLst>
                <a:ext uri="{FF2B5EF4-FFF2-40B4-BE49-F238E27FC236}">
                  <a16:creationId xmlns:a16="http://schemas.microsoft.com/office/drawing/2014/main" id="{DB43F0FC-6880-1C49-886F-86D1B8CA35F8}"/>
                </a:ext>
              </a:extLst>
            </p:cNvPr>
            <p:cNvSpPr txBox="1"/>
            <p:nvPr/>
          </p:nvSpPr>
          <p:spPr>
            <a:xfrm>
              <a:off x="5450286" y="11069053"/>
              <a:ext cx="2382675" cy="2308324"/>
            </a:xfrm>
            <a:prstGeom prst="rect">
              <a:avLst/>
            </a:prstGeom>
            <a:noFill/>
          </p:spPr>
          <p:txBody>
            <a:bodyPr wrap="square" rtlCol="0">
              <a:spAutoFit/>
            </a:bodyPr>
            <a:lstStyle/>
            <a:p>
              <a:pPr algn="ctr"/>
              <a:r>
                <a:rPr lang="en-US" b="1" dirty="0">
                  <a:solidFill>
                    <a:schemeClr val="tx2"/>
                  </a:solidFill>
                  <a:latin typeface="Lato" charset="0"/>
                  <a:ea typeface="Lato" charset="0"/>
                  <a:cs typeface="Lato" charset="0"/>
                </a:rPr>
                <a:t>Collaboration and partnerships</a:t>
              </a:r>
            </a:p>
          </p:txBody>
        </p:sp>
        <p:sp>
          <p:nvSpPr>
            <p:cNvPr id="168" name="Rectangle 167">
              <a:extLst>
                <a:ext uri="{FF2B5EF4-FFF2-40B4-BE49-F238E27FC236}">
                  <a16:creationId xmlns:a16="http://schemas.microsoft.com/office/drawing/2014/main" id="{A951D63E-6FC6-8445-9A15-D926C0F63A69}"/>
                </a:ext>
              </a:extLst>
            </p:cNvPr>
            <p:cNvSpPr/>
            <p:nvPr/>
          </p:nvSpPr>
          <p:spPr>
            <a:xfrm>
              <a:off x="4826000" y="11715384"/>
              <a:ext cx="3606535" cy="671612"/>
            </a:xfrm>
            <a:prstGeom prst="rect">
              <a:avLst/>
            </a:prstGeom>
          </p:spPr>
          <p:txBody>
            <a:bodyPr wrap="square">
              <a:spAutoFit/>
            </a:bodyPr>
            <a:lstStyle/>
            <a:p>
              <a:pPr algn="ctr"/>
              <a:endParaRPr lang="en-US" sz="24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69" name="Group 168">
            <a:extLst>
              <a:ext uri="{FF2B5EF4-FFF2-40B4-BE49-F238E27FC236}">
                <a16:creationId xmlns:a16="http://schemas.microsoft.com/office/drawing/2014/main" id="{612D5F1A-37B6-9544-9EFE-02BB15AEBBE0}"/>
              </a:ext>
            </a:extLst>
          </p:cNvPr>
          <p:cNvGrpSpPr/>
          <p:nvPr/>
        </p:nvGrpSpPr>
        <p:grpSpPr>
          <a:xfrm flipH="1">
            <a:off x="20119148" y="6073070"/>
            <a:ext cx="3902901" cy="1200329"/>
            <a:chOff x="3946811" y="11069053"/>
            <a:chExt cx="3902901" cy="1200329"/>
          </a:xfrm>
        </p:grpSpPr>
        <p:sp>
          <p:nvSpPr>
            <p:cNvPr id="170" name="CuadroTexto 395">
              <a:extLst>
                <a:ext uri="{FF2B5EF4-FFF2-40B4-BE49-F238E27FC236}">
                  <a16:creationId xmlns:a16="http://schemas.microsoft.com/office/drawing/2014/main" id="{5EC40AFD-A67E-F841-94F2-95580F04424E}"/>
                </a:ext>
              </a:extLst>
            </p:cNvPr>
            <p:cNvSpPr txBox="1"/>
            <p:nvPr/>
          </p:nvSpPr>
          <p:spPr>
            <a:xfrm>
              <a:off x="3946811" y="11069053"/>
              <a:ext cx="3524316" cy="1200329"/>
            </a:xfrm>
            <a:prstGeom prst="rect">
              <a:avLst/>
            </a:prstGeom>
            <a:noFill/>
          </p:spPr>
          <p:txBody>
            <a:bodyPr wrap="square" rtlCol="0">
              <a:spAutoFit/>
            </a:bodyPr>
            <a:lstStyle/>
            <a:p>
              <a:pPr algn="ctr"/>
              <a:r>
                <a:rPr lang="en-US" b="1" dirty="0">
                  <a:solidFill>
                    <a:schemeClr val="tx2"/>
                  </a:solidFill>
                  <a:latin typeface="Lato" charset="0"/>
                  <a:ea typeface="Lato" charset="0"/>
                  <a:cs typeface="Lato" charset="0"/>
                </a:rPr>
                <a:t>Embrace </a:t>
              </a:r>
              <a:r>
                <a:rPr lang="en-US" b="1" dirty="0" smtClean="0">
                  <a:solidFill>
                    <a:schemeClr val="tx2"/>
                  </a:solidFill>
                  <a:latin typeface="Lato" charset="0"/>
                  <a:ea typeface="Lato" charset="0"/>
                  <a:cs typeface="Lato" charset="0"/>
                </a:rPr>
                <a:t>Technology</a:t>
              </a:r>
              <a:endParaRPr lang="en-US" b="1" dirty="0">
                <a:solidFill>
                  <a:schemeClr val="tx2"/>
                </a:solidFill>
                <a:latin typeface="Lato" charset="0"/>
                <a:ea typeface="Lato" charset="0"/>
                <a:cs typeface="Lato" charset="0"/>
              </a:endParaRPr>
            </a:p>
          </p:txBody>
        </p:sp>
        <p:sp>
          <p:nvSpPr>
            <p:cNvPr id="171" name="Rectangle 170">
              <a:extLst>
                <a:ext uri="{FF2B5EF4-FFF2-40B4-BE49-F238E27FC236}">
                  <a16:creationId xmlns:a16="http://schemas.microsoft.com/office/drawing/2014/main" id="{FF208712-230B-2C43-9BC4-F9C523379638}"/>
                </a:ext>
              </a:extLst>
            </p:cNvPr>
            <p:cNvSpPr/>
            <p:nvPr/>
          </p:nvSpPr>
          <p:spPr>
            <a:xfrm>
              <a:off x="4826000" y="11715384"/>
              <a:ext cx="3023712" cy="461665"/>
            </a:xfrm>
            <a:prstGeom prst="rect">
              <a:avLst/>
            </a:prstGeom>
          </p:spPr>
          <p:txBody>
            <a:bodyPr wrap="square">
              <a:spAutoFit/>
            </a:bodyPr>
            <a:lstStyle/>
            <a:p>
              <a:pPr algn="ctr"/>
              <a:endParaRPr lang="en-US" sz="24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72" name="Group 171">
            <a:extLst>
              <a:ext uri="{FF2B5EF4-FFF2-40B4-BE49-F238E27FC236}">
                <a16:creationId xmlns:a16="http://schemas.microsoft.com/office/drawing/2014/main" id="{EBA77B8C-96D3-AF47-8DF8-9013B5FB2584}"/>
              </a:ext>
            </a:extLst>
          </p:cNvPr>
          <p:cNvGrpSpPr/>
          <p:nvPr/>
        </p:nvGrpSpPr>
        <p:grpSpPr>
          <a:xfrm flipH="1">
            <a:off x="14394127" y="8647828"/>
            <a:ext cx="3023712" cy="1292662"/>
            <a:chOff x="4826000" y="11069053"/>
            <a:chExt cx="3023712" cy="1292662"/>
          </a:xfrm>
        </p:grpSpPr>
        <p:sp>
          <p:nvSpPr>
            <p:cNvPr id="173" name="CuadroTexto 395">
              <a:extLst>
                <a:ext uri="{FF2B5EF4-FFF2-40B4-BE49-F238E27FC236}">
                  <a16:creationId xmlns:a16="http://schemas.microsoft.com/office/drawing/2014/main" id="{0BBD883B-CB95-3A46-910A-93955063F102}"/>
                </a:ext>
              </a:extLst>
            </p:cNvPr>
            <p:cNvSpPr txBox="1"/>
            <p:nvPr/>
          </p:nvSpPr>
          <p:spPr>
            <a:xfrm>
              <a:off x="5088451" y="11069053"/>
              <a:ext cx="2382675" cy="646331"/>
            </a:xfrm>
            <a:prstGeom prst="rect">
              <a:avLst/>
            </a:prstGeom>
            <a:noFill/>
          </p:spPr>
          <p:txBody>
            <a:bodyPr wrap="square" rtlCol="0">
              <a:spAutoFit/>
            </a:bodyPr>
            <a:lstStyle/>
            <a:p>
              <a:pPr algn="ctr"/>
              <a:endParaRPr lang="en-US" b="1" dirty="0">
                <a:solidFill>
                  <a:schemeClr val="tx2"/>
                </a:solidFill>
                <a:latin typeface="Lato" charset="0"/>
                <a:ea typeface="Lato" charset="0"/>
                <a:cs typeface="Lato" charset="0"/>
              </a:endParaRPr>
            </a:p>
          </p:txBody>
        </p:sp>
        <p:sp>
          <p:nvSpPr>
            <p:cNvPr id="174" name="Rectangle 173">
              <a:extLst>
                <a:ext uri="{FF2B5EF4-FFF2-40B4-BE49-F238E27FC236}">
                  <a16:creationId xmlns:a16="http://schemas.microsoft.com/office/drawing/2014/main" id="{6701E932-6E62-7643-9D27-5E722CAF4951}"/>
                </a:ext>
              </a:extLst>
            </p:cNvPr>
            <p:cNvSpPr/>
            <p:nvPr/>
          </p:nvSpPr>
          <p:spPr>
            <a:xfrm>
              <a:off x="4826000" y="11715384"/>
              <a:ext cx="3023712" cy="646331"/>
            </a:xfrm>
            <a:prstGeom prst="rect">
              <a:avLst/>
            </a:prstGeom>
          </p:spPr>
          <p:txBody>
            <a:bodyPr wrap="square">
              <a:spAutoFit/>
            </a:bodyPr>
            <a:lstStyle/>
            <a:p>
              <a:pPr algn="ctr"/>
              <a:endParaRPr lang="en-US" b="1" dirty="0">
                <a:solidFill>
                  <a:schemeClr val="tx2"/>
                </a:solidFill>
                <a:latin typeface="Lato" charset="0"/>
                <a:ea typeface="Lato" charset="0"/>
                <a:cs typeface="Lato" charset="0"/>
              </a:endParaRPr>
            </a:p>
          </p:txBody>
        </p:sp>
        <p:sp>
          <p:nvSpPr>
            <p:cNvPr id="181" name="CuadroTexto 395">
              <a:extLst>
                <a:ext uri="{FF2B5EF4-FFF2-40B4-BE49-F238E27FC236}">
                  <a16:creationId xmlns:a16="http://schemas.microsoft.com/office/drawing/2014/main" id="{0BBD883B-CB95-3A46-910A-93955063F102}"/>
                </a:ext>
              </a:extLst>
            </p:cNvPr>
            <p:cNvSpPr txBox="1"/>
            <p:nvPr/>
          </p:nvSpPr>
          <p:spPr>
            <a:xfrm>
              <a:off x="5011904" y="11129700"/>
              <a:ext cx="2382675" cy="646331"/>
            </a:xfrm>
            <a:prstGeom prst="rect">
              <a:avLst/>
            </a:prstGeom>
            <a:noFill/>
          </p:spPr>
          <p:txBody>
            <a:bodyPr wrap="square" rtlCol="0">
              <a:spAutoFit/>
            </a:bodyPr>
            <a:lstStyle/>
            <a:p>
              <a:pPr algn="ctr"/>
              <a:endParaRPr lang="en-US" b="1" dirty="0">
                <a:solidFill>
                  <a:schemeClr val="tx2"/>
                </a:solidFill>
                <a:latin typeface="Lato" charset="0"/>
                <a:ea typeface="Lato" charset="0"/>
                <a:cs typeface="Lato" charset="0"/>
              </a:endParaRPr>
            </a:p>
          </p:txBody>
        </p:sp>
      </p:grpSp>
      <p:grpSp>
        <p:nvGrpSpPr>
          <p:cNvPr id="175" name="Group 174">
            <a:extLst>
              <a:ext uri="{FF2B5EF4-FFF2-40B4-BE49-F238E27FC236}">
                <a16:creationId xmlns:a16="http://schemas.microsoft.com/office/drawing/2014/main" id="{3F2C8203-18AE-9F4C-BAE0-FA9E28432C63}"/>
              </a:ext>
            </a:extLst>
          </p:cNvPr>
          <p:cNvGrpSpPr/>
          <p:nvPr/>
        </p:nvGrpSpPr>
        <p:grpSpPr>
          <a:xfrm flipH="1">
            <a:off x="20119148" y="8647828"/>
            <a:ext cx="4056514" cy="1754326"/>
            <a:chOff x="3793198" y="11069053"/>
            <a:chExt cx="4056514" cy="1754326"/>
          </a:xfrm>
        </p:grpSpPr>
        <p:sp>
          <p:nvSpPr>
            <p:cNvPr id="176" name="CuadroTexto 395">
              <a:extLst>
                <a:ext uri="{FF2B5EF4-FFF2-40B4-BE49-F238E27FC236}">
                  <a16:creationId xmlns:a16="http://schemas.microsoft.com/office/drawing/2014/main" id="{DFF5D76F-635B-AE4B-8B25-09A6917B342F}"/>
                </a:ext>
              </a:extLst>
            </p:cNvPr>
            <p:cNvSpPr txBox="1"/>
            <p:nvPr/>
          </p:nvSpPr>
          <p:spPr>
            <a:xfrm>
              <a:off x="3793198" y="11069053"/>
              <a:ext cx="3677929" cy="1754326"/>
            </a:xfrm>
            <a:prstGeom prst="rect">
              <a:avLst/>
            </a:prstGeom>
            <a:noFill/>
          </p:spPr>
          <p:txBody>
            <a:bodyPr wrap="square" rtlCol="0">
              <a:spAutoFit/>
            </a:bodyPr>
            <a:lstStyle/>
            <a:p>
              <a:pPr algn="ctr"/>
              <a:r>
                <a:rPr lang="en-US" b="1" dirty="0" smtClean="0">
                  <a:solidFill>
                    <a:schemeClr val="tx2"/>
                  </a:solidFill>
                  <a:latin typeface="Lato" charset="0"/>
                  <a:ea typeface="Lato" charset="0"/>
                  <a:cs typeface="Lato" charset="0"/>
                </a:rPr>
                <a:t>Accountable</a:t>
              </a:r>
              <a:r>
                <a:rPr lang="en-US" b="1" dirty="0">
                  <a:solidFill>
                    <a:schemeClr val="tx2"/>
                  </a:solidFill>
                  <a:latin typeface="Lato" charset="0"/>
                  <a:ea typeface="Lato" charset="0"/>
                  <a:cs typeface="Lato" charset="0"/>
                </a:rPr>
                <a:t>, Transparent and </a:t>
              </a:r>
              <a:r>
                <a:rPr lang="en-US" b="1" dirty="0" smtClean="0">
                  <a:solidFill>
                    <a:schemeClr val="tx2"/>
                  </a:solidFill>
                  <a:latin typeface="Lato" charset="0"/>
                  <a:ea typeface="Lato" charset="0"/>
                  <a:cs typeface="Lato" charset="0"/>
                </a:rPr>
                <a:t>Safe</a:t>
              </a:r>
              <a:endParaRPr lang="en-US" b="1" dirty="0">
                <a:solidFill>
                  <a:schemeClr val="tx2"/>
                </a:solidFill>
                <a:latin typeface="Lato" charset="0"/>
                <a:ea typeface="Lato" charset="0"/>
                <a:cs typeface="Lato" charset="0"/>
              </a:endParaRPr>
            </a:p>
          </p:txBody>
        </p:sp>
        <p:sp>
          <p:nvSpPr>
            <p:cNvPr id="177" name="Rectangle 176">
              <a:extLst>
                <a:ext uri="{FF2B5EF4-FFF2-40B4-BE49-F238E27FC236}">
                  <a16:creationId xmlns:a16="http://schemas.microsoft.com/office/drawing/2014/main" id="{10F959E3-C120-1540-823E-517F510E3F57}"/>
                </a:ext>
              </a:extLst>
            </p:cNvPr>
            <p:cNvSpPr/>
            <p:nvPr/>
          </p:nvSpPr>
          <p:spPr>
            <a:xfrm>
              <a:off x="4826000" y="11715384"/>
              <a:ext cx="3023712" cy="461665"/>
            </a:xfrm>
            <a:prstGeom prst="rect">
              <a:avLst/>
            </a:prstGeom>
          </p:spPr>
          <p:txBody>
            <a:bodyPr wrap="square">
              <a:spAutoFit/>
            </a:bodyPr>
            <a:lstStyle/>
            <a:p>
              <a:pPr algn="ctr"/>
              <a:endParaRPr lang="en-US" sz="2400"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78" name="Grupo 177">
            <a:extLst>
              <a:ext uri="{FF2B5EF4-FFF2-40B4-BE49-F238E27FC236}">
                <a16:creationId xmlns:a16="http://schemas.microsoft.com/office/drawing/2014/main" id="{6492780D-B871-9C4A-8A05-1E1CD8B39129}"/>
              </a:ext>
            </a:extLst>
          </p:cNvPr>
          <p:cNvGrpSpPr/>
          <p:nvPr/>
        </p:nvGrpSpPr>
        <p:grpSpPr>
          <a:xfrm>
            <a:off x="2460067" y="432755"/>
            <a:ext cx="19457571" cy="3115447"/>
            <a:chOff x="2460067" y="861425"/>
            <a:chExt cx="19457571" cy="3115447"/>
          </a:xfrm>
        </p:grpSpPr>
        <p:sp>
          <p:nvSpPr>
            <p:cNvPr id="179" name="CuadroTexto 178">
              <a:extLst>
                <a:ext uri="{FF2B5EF4-FFF2-40B4-BE49-F238E27FC236}">
                  <a16:creationId xmlns:a16="http://schemas.microsoft.com/office/drawing/2014/main" id="{239F8800-BF14-BE45-A496-7B81CB51992F}"/>
                </a:ext>
              </a:extLst>
            </p:cNvPr>
            <p:cNvSpPr txBox="1"/>
            <p:nvPr/>
          </p:nvSpPr>
          <p:spPr>
            <a:xfrm>
              <a:off x="2460067" y="861425"/>
              <a:ext cx="19457571"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New Scottish Principles for Partnership</a:t>
              </a:r>
              <a:endParaRPr lang="en-US" sz="8000" b="1" dirty="0">
                <a:solidFill>
                  <a:schemeClr val="tx2"/>
                </a:solidFill>
                <a:latin typeface="Lato Heavy" charset="0"/>
                <a:ea typeface="Lato Heavy" charset="0"/>
                <a:cs typeface="Lato Heavy" charset="0"/>
              </a:endParaRPr>
            </a:p>
          </p:txBody>
        </p:sp>
        <p:sp>
          <p:nvSpPr>
            <p:cNvPr id="180" name="CuadroTexto 179">
              <a:extLst>
                <a:ext uri="{FF2B5EF4-FFF2-40B4-BE49-F238E27FC236}">
                  <a16:creationId xmlns:a16="http://schemas.microsoft.com/office/drawing/2014/main" id="{C41893C4-1B55-D64B-A5A9-F7EA137E271B}"/>
                </a:ext>
              </a:extLst>
            </p:cNvPr>
            <p:cNvSpPr txBox="1"/>
            <p:nvPr/>
          </p:nvSpPr>
          <p:spPr>
            <a:xfrm>
              <a:off x="2668308" y="2222546"/>
              <a:ext cx="19041035" cy="1754326"/>
            </a:xfrm>
            <a:prstGeom prst="rect">
              <a:avLst/>
            </a:prstGeom>
            <a:noFill/>
          </p:spPr>
          <p:txBody>
            <a:bodyPr wrap="square" rtlCol="0">
              <a:spAutoFit/>
            </a:bodyPr>
            <a:lstStyle/>
            <a:p>
              <a:pPr algn="ctr"/>
              <a:r>
                <a:rPr lang="en-US" dirty="0" smtClean="0"/>
                <a:t> </a:t>
              </a:r>
              <a:r>
                <a:rPr lang="en-US" dirty="0"/>
                <a:t>Scottish Government’s vision remains that through embedding the UN Global Goals, Scotland will contribute to sustainable development and the fight against poverty, injustice and inequality internationally. </a:t>
              </a: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grpSp>
      <p:pic>
        <p:nvPicPr>
          <p:cNvPr id="184" name="Picture 183" descr="C:\Users\MAsP C.E.O\Documents\General Correspondence\MaSP Log\Masp logo half.jp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269143" y="6640755"/>
            <a:ext cx="3118964" cy="2862749"/>
          </a:xfrm>
          <a:prstGeom prst="rect">
            <a:avLst/>
          </a:prstGeom>
          <a:noFill/>
          <a:ln>
            <a:noFill/>
          </a:ln>
        </p:spPr>
      </p:pic>
      <p:sp>
        <p:nvSpPr>
          <p:cNvPr id="2" name="Rectangle 1"/>
          <p:cNvSpPr/>
          <p:nvPr/>
        </p:nvSpPr>
        <p:spPr>
          <a:xfrm>
            <a:off x="6682718" y="6924487"/>
            <a:ext cx="2817584" cy="1200329"/>
          </a:xfrm>
          <a:prstGeom prst="rect">
            <a:avLst/>
          </a:prstGeom>
        </p:spPr>
        <p:txBody>
          <a:bodyPr wrap="square">
            <a:spAutoFit/>
          </a:bodyPr>
          <a:lstStyle/>
          <a:p>
            <a:r>
              <a:rPr lang="en-US" sz="2400" dirty="0">
                <a:latin typeface="Lato Light" panose="020F0502020204030203" pitchFamily="34" charset="0"/>
                <a:ea typeface="Lato Light" panose="020F0502020204030203" pitchFamily="34" charset="0"/>
                <a:cs typeface="Lato Light" panose="020F0502020204030203" pitchFamily="34" charset="0"/>
              </a:rPr>
              <a:t>advocacy by and in support of the global south </a:t>
            </a:r>
          </a:p>
        </p:txBody>
      </p:sp>
      <p:grpSp>
        <p:nvGrpSpPr>
          <p:cNvPr id="182" name="Group 181">
            <a:extLst>
              <a:ext uri="{FF2B5EF4-FFF2-40B4-BE49-F238E27FC236}">
                <a16:creationId xmlns:a16="http://schemas.microsoft.com/office/drawing/2014/main" id="{EBA77B8C-96D3-AF47-8DF8-9013B5FB2584}"/>
              </a:ext>
            </a:extLst>
          </p:cNvPr>
          <p:cNvGrpSpPr/>
          <p:nvPr/>
        </p:nvGrpSpPr>
        <p:grpSpPr>
          <a:xfrm flipH="1">
            <a:off x="13672656" y="8668015"/>
            <a:ext cx="5026987" cy="1812724"/>
            <a:chOff x="4826000" y="10936840"/>
            <a:chExt cx="3580997" cy="3416320"/>
          </a:xfrm>
        </p:grpSpPr>
        <p:sp>
          <p:nvSpPr>
            <p:cNvPr id="183" name="CuadroTexto 395">
              <a:extLst>
                <a:ext uri="{FF2B5EF4-FFF2-40B4-BE49-F238E27FC236}">
                  <a16:creationId xmlns:a16="http://schemas.microsoft.com/office/drawing/2014/main" id="{0BBD883B-CB95-3A46-910A-93955063F102}"/>
                </a:ext>
              </a:extLst>
            </p:cNvPr>
            <p:cNvSpPr txBox="1"/>
            <p:nvPr/>
          </p:nvSpPr>
          <p:spPr>
            <a:xfrm>
              <a:off x="5088451" y="11069053"/>
              <a:ext cx="2382675" cy="646331"/>
            </a:xfrm>
            <a:prstGeom prst="rect">
              <a:avLst/>
            </a:prstGeom>
            <a:noFill/>
          </p:spPr>
          <p:txBody>
            <a:bodyPr wrap="square" rtlCol="0">
              <a:spAutoFit/>
            </a:bodyPr>
            <a:lstStyle/>
            <a:p>
              <a:pPr algn="ctr"/>
              <a:endParaRPr lang="en-US" b="1" dirty="0">
                <a:solidFill>
                  <a:schemeClr val="tx2"/>
                </a:solidFill>
                <a:latin typeface="Lato" charset="0"/>
                <a:ea typeface="Lato" charset="0"/>
                <a:cs typeface="Lato" charset="0"/>
              </a:endParaRPr>
            </a:p>
          </p:txBody>
        </p:sp>
        <p:sp>
          <p:nvSpPr>
            <p:cNvPr id="185" name="Rectangle 184">
              <a:extLst>
                <a:ext uri="{FF2B5EF4-FFF2-40B4-BE49-F238E27FC236}">
                  <a16:creationId xmlns:a16="http://schemas.microsoft.com/office/drawing/2014/main" id="{6701E932-6E62-7643-9D27-5E722CAF4951}"/>
                </a:ext>
              </a:extLst>
            </p:cNvPr>
            <p:cNvSpPr/>
            <p:nvPr/>
          </p:nvSpPr>
          <p:spPr>
            <a:xfrm>
              <a:off x="4826000" y="11715384"/>
              <a:ext cx="3023712" cy="646331"/>
            </a:xfrm>
            <a:prstGeom prst="rect">
              <a:avLst/>
            </a:prstGeom>
          </p:spPr>
          <p:txBody>
            <a:bodyPr wrap="square">
              <a:spAutoFit/>
            </a:bodyPr>
            <a:lstStyle/>
            <a:p>
              <a:pPr algn="ctr"/>
              <a:endParaRPr lang="en-US" b="1" dirty="0">
                <a:solidFill>
                  <a:schemeClr val="tx2"/>
                </a:solidFill>
                <a:latin typeface="Lato" charset="0"/>
                <a:ea typeface="Lato" charset="0"/>
                <a:cs typeface="Lato" charset="0"/>
              </a:endParaRPr>
            </a:p>
          </p:txBody>
        </p:sp>
        <p:sp>
          <p:nvSpPr>
            <p:cNvPr id="186" name="CuadroTexto 395">
              <a:extLst>
                <a:ext uri="{FF2B5EF4-FFF2-40B4-BE49-F238E27FC236}">
                  <a16:creationId xmlns:a16="http://schemas.microsoft.com/office/drawing/2014/main" id="{0BBD883B-CB95-3A46-910A-93955063F102}"/>
                </a:ext>
              </a:extLst>
            </p:cNvPr>
            <p:cNvSpPr txBox="1"/>
            <p:nvPr/>
          </p:nvSpPr>
          <p:spPr>
            <a:xfrm>
              <a:off x="5731429" y="10936840"/>
              <a:ext cx="2675568" cy="3416320"/>
            </a:xfrm>
            <a:prstGeom prst="rect">
              <a:avLst/>
            </a:prstGeom>
            <a:noFill/>
          </p:spPr>
          <p:txBody>
            <a:bodyPr wrap="square" rtlCol="0">
              <a:spAutoFit/>
            </a:bodyPr>
            <a:lstStyle/>
            <a:p>
              <a:pPr algn="ctr"/>
              <a:r>
                <a:rPr lang="en-US" b="1" dirty="0" smtClean="0">
                  <a:solidFill>
                    <a:schemeClr val="tx2"/>
                  </a:solidFill>
                  <a:latin typeface="Lato" charset="0"/>
                  <a:ea typeface="Lato" charset="0"/>
                  <a:cs typeface="Lato" charset="0"/>
                </a:rPr>
                <a:t>Innovation Adapting and Sustainability</a:t>
              </a:r>
              <a:endParaRPr lang="en-US" b="1" dirty="0">
                <a:solidFill>
                  <a:schemeClr val="tx2"/>
                </a:solidFill>
                <a:latin typeface="Lato" charset="0"/>
                <a:ea typeface="Lato" charset="0"/>
                <a:cs typeface="Lato" charset="0"/>
              </a:endParaRPr>
            </a:p>
          </p:txBody>
        </p:sp>
      </p:grpSp>
    </p:spTree>
    <p:extLst>
      <p:ext uri="{BB962C8B-B14F-4D97-AF65-F5344CB8AC3E}">
        <p14:creationId xmlns:p14="http://schemas.microsoft.com/office/powerpoint/2010/main" val="2890843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5" name="Freeform 1">
            <a:extLst>
              <a:ext uri="{FF2B5EF4-FFF2-40B4-BE49-F238E27FC236}">
                <a16:creationId xmlns:a16="http://schemas.microsoft.com/office/drawing/2014/main" id="{BBAFF38A-B8FE-F549-BE0C-5F7BEB822FCF}"/>
              </a:ext>
            </a:extLst>
          </p:cNvPr>
          <p:cNvSpPr>
            <a:spLocks noChangeArrowheads="1"/>
          </p:cNvSpPr>
          <p:nvPr/>
        </p:nvSpPr>
        <p:spPr bwMode="auto">
          <a:xfrm>
            <a:off x="7669066" y="3764683"/>
            <a:ext cx="9039516" cy="9039516"/>
          </a:xfrm>
          <a:custGeom>
            <a:avLst/>
            <a:gdLst>
              <a:gd name="T0" fmla="*/ 12510 w 12717"/>
              <a:gd name="T1" fmla="*/ 5991 h 12717"/>
              <a:gd name="T2" fmla="*/ 12510 w 12717"/>
              <a:gd name="T3" fmla="*/ 5991 h 12717"/>
              <a:gd name="T4" fmla="*/ 6695 w 12717"/>
              <a:gd name="T5" fmla="*/ 177 h 12717"/>
              <a:gd name="T6" fmla="*/ 5992 w 12717"/>
              <a:gd name="T7" fmla="*/ 177 h 12717"/>
              <a:gd name="T8" fmla="*/ 176 w 12717"/>
              <a:gd name="T9" fmla="*/ 5991 h 12717"/>
              <a:gd name="T10" fmla="*/ 176 w 12717"/>
              <a:gd name="T11" fmla="*/ 6695 h 12717"/>
              <a:gd name="T12" fmla="*/ 5992 w 12717"/>
              <a:gd name="T13" fmla="*/ 12510 h 12717"/>
              <a:gd name="T14" fmla="*/ 6695 w 12717"/>
              <a:gd name="T15" fmla="*/ 12510 h 12717"/>
              <a:gd name="T16" fmla="*/ 12510 w 12717"/>
              <a:gd name="T17" fmla="*/ 6695 h 12717"/>
              <a:gd name="T18" fmla="*/ 12510 w 12717"/>
              <a:gd name="T19" fmla="*/ 5991 h 12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17" h="12717">
                <a:moveTo>
                  <a:pt x="12510" y="5991"/>
                </a:moveTo>
                <a:lnTo>
                  <a:pt x="12510" y="5991"/>
                </a:lnTo>
                <a:cubicBezTo>
                  <a:pt x="6695" y="177"/>
                  <a:pt x="6695" y="177"/>
                  <a:pt x="6695" y="177"/>
                </a:cubicBezTo>
                <a:cubicBezTo>
                  <a:pt x="6519" y="0"/>
                  <a:pt x="6197" y="0"/>
                  <a:pt x="5992" y="177"/>
                </a:cubicBezTo>
                <a:cubicBezTo>
                  <a:pt x="176" y="5991"/>
                  <a:pt x="176" y="5991"/>
                  <a:pt x="176" y="5991"/>
                </a:cubicBezTo>
                <a:cubicBezTo>
                  <a:pt x="0" y="6197"/>
                  <a:pt x="0" y="6519"/>
                  <a:pt x="176" y="6695"/>
                </a:cubicBezTo>
                <a:cubicBezTo>
                  <a:pt x="5992" y="12510"/>
                  <a:pt x="5992" y="12510"/>
                  <a:pt x="5992" y="12510"/>
                </a:cubicBezTo>
                <a:cubicBezTo>
                  <a:pt x="6197" y="12716"/>
                  <a:pt x="6519" y="12716"/>
                  <a:pt x="6695" y="12510"/>
                </a:cubicBezTo>
                <a:cubicBezTo>
                  <a:pt x="12510" y="6695"/>
                  <a:pt x="12510" y="6695"/>
                  <a:pt x="12510" y="6695"/>
                </a:cubicBezTo>
                <a:cubicBezTo>
                  <a:pt x="12716" y="6519"/>
                  <a:pt x="12716" y="6197"/>
                  <a:pt x="12510" y="5991"/>
                </a:cubicBezTo>
              </a:path>
            </a:pathLst>
          </a:custGeom>
          <a:solidFill>
            <a:schemeClr val="bg1">
              <a:lumMod val="95000"/>
            </a:schemeClr>
          </a:solidFill>
          <a:ln>
            <a:noFill/>
          </a:ln>
          <a:effectLst/>
        </p:spPr>
        <p:txBody>
          <a:bodyPr wrap="none" anchor="ctr"/>
          <a:lstStyle/>
          <a:p>
            <a:endParaRPr lang="en-US"/>
          </a:p>
        </p:txBody>
      </p:sp>
      <p:sp>
        <p:nvSpPr>
          <p:cNvPr id="96" name="Freeform 2">
            <a:extLst>
              <a:ext uri="{FF2B5EF4-FFF2-40B4-BE49-F238E27FC236}">
                <a16:creationId xmlns:a16="http://schemas.microsoft.com/office/drawing/2014/main" id="{7F152D5F-65D2-0245-8EE6-D162FBE10ADB}"/>
              </a:ext>
            </a:extLst>
          </p:cNvPr>
          <p:cNvSpPr>
            <a:spLocks noChangeArrowheads="1"/>
          </p:cNvSpPr>
          <p:nvPr/>
        </p:nvSpPr>
        <p:spPr bwMode="auto">
          <a:xfrm>
            <a:off x="10110739" y="8481907"/>
            <a:ext cx="4134230" cy="4134230"/>
          </a:xfrm>
          <a:custGeom>
            <a:avLst/>
            <a:gdLst>
              <a:gd name="T0" fmla="*/ 5667 w 5816"/>
              <a:gd name="T1" fmla="*/ 3171 h 5815"/>
              <a:gd name="T2" fmla="*/ 5667 w 5816"/>
              <a:gd name="T3" fmla="*/ 3171 h 5815"/>
              <a:gd name="T4" fmla="*/ 3200 w 5816"/>
              <a:gd name="T5" fmla="*/ 5638 h 5815"/>
              <a:gd name="T6" fmla="*/ 2644 w 5816"/>
              <a:gd name="T7" fmla="*/ 5638 h 5815"/>
              <a:gd name="T8" fmla="*/ 177 w 5816"/>
              <a:gd name="T9" fmla="*/ 3171 h 5815"/>
              <a:gd name="T10" fmla="*/ 177 w 5816"/>
              <a:gd name="T11" fmla="*/ 2613 h 5815"/>
              <a:gd name="T12" fmla="*/ 2644 w 5816"/>
              <a:gd name="T13" fmla="*/ 146 h 5815"/>
              <a:gd name="T14" fmla="*/ 3200 w 5816"/>
              <a:gd name="T15" fmla="*/ 146 h 5815"/>
              <a:gd name="T16" fmla="*/ 5667 w 5816"/>
              <a:gd name="T17" fmla="*/ 2613 h 5815"/>
              <a:gd name="T18" fmla="*/ 5667 w 5816"/>
              <a:gd name="T19" fmla="*/ 3171 h 5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16" h="5815">
                <a:moveTo>
                  <a:pt x="5667" y="3171"/>
                </a:moveTo>
                <a:lnTo>
                  <a:pt x="5667" y="3171"/>
                </a:lnTo>
                <a:cubicBezTo>
                  <a:pt x="3200" y="5638"/>
                  <a:pt x="3200" y="5638"/>
                  <a:pt x="3200" y="5638"/>
                </a:cubicBezTo>
                <a:cubicBezTo>
                  <a:pt x="3054" y="5814"/>
                  <a:pt x="2790" y="5814"/>
                  <a:pt x="2644" y="5638"/>
                </a:cubicBezTo>
                <a:cubicBezTo>
                  <a:pt x="177" y="3171"/>
                  <a:pt x="177" y="3171"/>
                  <a:pt x="177" y="3171"/>
                </a:cubicBezTo>
                <a:cubicBezTo>
                  <a:pt x="0" y="3025"/>
                  <a:pt x="0" y="2760"/>
                  <a:pt x="177" y="2613"/>
                </a:cubicBezTo>
                <a:cubicBezTo>
                  <a:pt x="2644" y="146"/>
                  <a:pt x="2644" y="146"/>
                  <a:pt x="2644" y="146"/>
                </a:cubicBezTo>
                <a:cubicBezTo>
                  <a:pt x="2790" y="0"/>
                  <a:pt x="3054" y="0"/>
                  <a:pt x="3200" y="146"/>
                </a:cubicBezTo>
                <a:cubicBezTo>
                  <a:pt x="5667" y="2613"/>
                  <a:pt x="5667" y="2613"/>
                  <a:pt x="5667" y="2613"/>
                </a:cubicBezTo>
                <a:cubicBezTo>
                  <a:pt x="5815" y="2760"/>
                  <a:pt x="5815" y="3025"/>
                  <a:pt x="5667" y="3171"/>
                </a:cubicBezTo>
              </a:path>
            </a:pathLst>
          </a:custGeom>
          <a:solidFill>
            <a:schemeClr val="accent3"/>
          </a:solidFill>
          <a:ln>
            <a:noFill/>
          </a:ln>
          <a:effectLst/>
        </p:spPr>
        <p:txBody>
          <a:bodyPr wrap="none" anchor="ctr"/>
          <a:lstStyle/>
          <a:p>
            <a:endParaRPr lang="en-US"/>
          </a:p>
        </p:txBody>
      </p:sp>
      <p:sp>
        <p:nvSpPr>
          <p:cNvPr id="105" name="Freeform 3">
            <a:extLst>
              <a:ext uri="{FF2B5EF4-FFF2-40B4-BE49-F238E27FC236}">
                <a16:creationId xmlns:a16="http://schemas.microsoft.com/office/drawing/2014/main" id="{71BDFB54-586C-0E45-B595-B67BE7647F7D}"/>
              </a:ext>
            </a:extLst>
          </p:cNvPr>
          <p:cNvSpPr>
            <a:spLocks noChangeArrowheads="1"/>
          </p:cNvSpPr>
          <p:nvPr/>
        </p:nvSpPr>
        <p:spPr bwMode="auto">
          <a:xfrm>
            <a:off x="10446116" y="10923578"/>
            <a:ext cx="1401063" cy="1397928"/>
          </a:xfrm>
          <a:custGeom>
            <a:avLst/>
            <a:gdLst>
              <a:gd name="T0" fmla="*/ 1968 w 1969"/>
              <a:gd name="T1" fmla="*/ 968 h 1968"/>
              <a:gd name="T2" fmla="*/ 1968 w 1969"/>
              <a:gd name="T3" fmla="*/ 968 h 1968"/>
              <a:gd name="T4" fmla="*/ 969 w 1969"/>
              <a:gd name="T5" fmla="*/ 1967 h 1968"/>
              <a:gd name="T6" fmla="*/ 0 w 1969"/>
              <a:gd name="T7" fmla="*/ 968 h 1968"/>
              <a:gd name="T8" fmla="*/ 969 w 1969"/>
              <a:gd name="T9" fmla="*/ 0 h 1968"/>
              <a:gd name="T10" fmla="*/ 1968 w 1969"/>
              <a:gd name="T11" fmla="*/ 968 h 1968"/>
            </a:gdLst>
            <a:ahLst/>
            <a:cxnLst>
              <a:cxn ang="0">
                <a:pos x="T0" y="T1"/>
              </a:cxn>
              <a:cxn ang="0">
                <a:pos x="T2" y="T3"/>
              </a:cxn>
              <a:cxn ang="0">
                <a:pos x="T4" y="T5"/>
              </a:cxn>
              <a:cxn ang="0">
                <a:pos x="T6" y="T7"/>
              </a:cxn>
              <a:cxn ang="0">
                <a:pos x="T8" y="T9"/>
              </a:cxn>
              <a:cxn ang="0">
                <a:pos x="T10" y="T11"/>
              </a:cxn>
            </a:cxnLst>
            <a:rect l="0" t="0" r="r" b="b"/>
            <a:pathLst>
              <a:path w="1969" h="1968">
                <a:moveTo>
                  <a:pt x="1968" y="968"/>
                </a:moveTo>
                <a:lnTo>
                  <a:pt x="1968" y="968"/>
                </a:lnTo>
                <a:cubicBezTo>
                  <a:pt x="1968" y="1527"/>
                  <a:pt x="1527" y="1967"/>
                  <a:pt x="969" y="1967"/>
                </a:cubicBezTo>
                <a:cubicBezTo>
                  <a:pt x="441" y="1967"/>
                  <a:pt x="0" y="1527"/>
                  <a:pt x="0" y="968"/>
                </a:cubicBezTo>
                <a:cubicBezTo>
                  <a:pt x="0" y="440"/>
                  <a:pt x="441" y="0"/>
                  <a:pt x="969" y="0"/>
                </a:cubicBezTo>
                <a:cubicBezTo>
                  <a:pt x="1527" y="0"/>
                  <a:pt x="1968" y="440"/>
                  <a:pt x="1968" y="968"/>
                </a:cubicBezTo>
              </a:path>
            </a:pathLst>
          </a:custGeom>
          <a:solidFill>
            <a:schemeClr val="bg1">
              <a:lumMod val="95000"/>
            </a:schemeClr>
          </a:solidFill>
          <a:ln>
            <a:noFill/>
          </a:ln>
          <a:effectLst/>
        </p:spPr>
        <p:txBody>
          <a:bodyPr wrap="none" anchor="ctr"/>
          <a:lstStyle/>
          <a:p>
            <a:endParaRPr lang="en-US"/>
          </a:p>
        </p:txBody>
      </p:sp>
      <p:sp>
        <p:nvSpPr>
          <p:cNvPr id="106" name="Freeform 4">
            <a:extLst>
              <a:ext uri="{FF2B5EF4-FFF2-40B4-BE49-F238E27FC236}">
                <a16:creationId xmlns:a16="http://schemas.microsoft.com/office/drawing/2014/main" id="{3A9A634F-FEEF-CD46-B429-407B599B90CF}"/>
              </a:ext>
            </a:extLst>
          </p:cNvPr>
          <p:cNvSpPr>
            <a:spLocks noChangeArrowheads="1"/>
          </p:cNvSpPr>
          <p:nvPr/>
        </p:nvSpPr>
        <p:spPr bwMode="auto">
          <a:xfrm>
            <a:off x="10590297" y="11070895"/>
            <a:ext cx="1106433" cy="1106431"/>
          </a:xfrm>
          <a:custGeom>
            <a:avLst/>
            <a:gdLst>
              <a:gd name="T0" fmla="*/ 1556 w 1557"/>
              <a:gd name="T1" fmla="*/ 763 h 1558"/>
              <a:gd name="T2" fmla="*/ 1556 w 1557"/>
              <a:gd name="T3" fmla="*/ 763 h 1558"/>
              <a:gd name="T4" fmla="*/ 763 w 1557"/>
              <a:gd name="T5" fmla="*/ 1557 h 1558"/>
              <a:gd name="T6" fmla="*/ 0 w 1557"/>
              <a:gd name="T7" fmla="*/ 763 h 1558"/>
              <a:gd name="T8" fmla="*/ 763 w 1557"/>
              <a:gd name="T9" fmla="*/ 0 h 1558"/>
              <a:gd name="T10" fmla="*/ 1556 w 1557"/>
              <a:gd name="T11" fmla="*/ 763 h 1558"/>
            </a:gdLst>
            <a:ahLst/>
            <a:cxnLst>
              <a:cxn ang="0">
                <a:pos x="T0" y="T1"/>
              </a:cxn>
              <a:cxn ang="0">
                <a:pos x="T2" y="T3"/>
              </a:cxn>
              <a:cxn ang="0">
                <a:pos x="T4" y="T5"/>
              </a:cxn>
              <a:cxn ang="0">
                <a:pos x="T6" y="T7"/>
              </a:cxn>
              <a:cxn ang="0">
                <a:pos x="T8" y="T9"/>
              </a:cxn>
              <a:cxn ang="0">
                <a:pos x="T10" y="T11"/>
              </a:cxn>
            </a:cxnLst>
            <a:rect l="0" t="0" r="r" b="b"/>
            <a:pathLst>
              <a:path w="1557" h="1558">
                <a:moveTo>
                  <a:pt x="1556" y="763"/>
                </a:moveTo>
                <a:lnTo>
                  <a:pt x="1556" y="763"/>
                </a:lnTo>
                <a:cubicBezTo>
                  <a:pt x="1556" y="1204"/>
                  <a:pt x="1204" y="1557"/>
                  <a:pt x="763" y="1557"/>
                </a:cubicBezTo>
                <a:cubicBezTo>
                  <a:pt x="352" y="1557"/>
                  <a:pt x="0" y="1204"/>
                  <a:pt x="0" y="763"/>
                </a:cubicBezTo>
                <a:cubicBezTo>
                  <a:pt x="0" y="353"/>
                  <a:pt x="352" y="0"/>
                  <a:pt x="763" y="0"/>
                </a:cubicBezTo>
                <a:cubicBezTo>
                  <a:pt x="1204" y="0"/>
                  <a:pt x="1556" y="353"/>
                  <a:pt x="1556" y="763"/>
                </a:cubicBezTo>
              </a:path>
            </a:pathLst>
          </a:custGeom>
          <a:solidFill>
            <a:schemeClr val="accent3"/>
          </a:solidFill>
          <a:ln>
            <a:noFill/>
          </a:ln>
          <a:effectLst/>
        </p:spPr>
        <p:txBody>
          <a:bodyPr wrap="none" anchor="ctr"/>
          <a:lstStyle/>
          <a:p>
            <a:endParaRPr lang="en-US"/>
          </a:p>
        </p:txBody>
      </p:sp>
      <p:sp>
        <p:nvSpPr>
          <p:cNvPr id="107" name="Freeform 5">
            <a:extLst>
              <a:ext uri="{FF2B5EF4-FFF2-40B4-BE49-F238E27FC236}">
                <a16:creationId xmlns:a16="http://schemas.microsoft.com/office/drawing/2014/main" id="{D7384FF4-33E0-CC40-9BCE-5C3B9890E881}"/>
              </a:ext>
            </a:extLst>
          </p:cNvPr>
          <p:cNvSpPr>
            <a:spLocks noChangeArrowheads="1"/>
          </p:cNvSpPr>
          <p:nvPr/>
        </p:nvSpPr>
        <p:spPr bwMode="auto">
          <a:xfrm>
            <a:off x="12386290" y="6228296"/>
            <a:ext cx="4115424" cy="4112290"/>
          </a:xfrm>
          <a:custGeom>
            <a:avLst/>
            <a:gdLst>
              <a:gd name="T0" fmla="*/ 5639 w 5788"/>
              <a:gd name="T1" fmla="*/ 3171 h 5785"/>
              <a:gd name="T2" fmla="*/ 5639 w 5788"/>
              <a:gd name="T3" fmla="*/ 3171 h 5785"/>
              <a:gd name="T4" fmla="*/ 3172 w 5788"/>
              <a:gd name="T5" fmla="*/ 5638 h 5785"/>
              <a:gd name="T6" fmla="*/ 2615 w 5788"/>
              <a:gd name="T7" fmla="*/ 5638 h 5785"/>
              <a:gd name="T8" fmla="*/ 148 w 5788"/>
              <a:gd name="T9" fmla="*/ 3171 h 5785"/>
              <a:gd name="T10" fmla="*/ 148 w 5788"/>
              <a:gd name="T11" fmla="*/ 2613 h 5785"/>
              <a:gd name="T12" fmla="*/ 2615 w 5788"/>
              <a:gd name="T13" fmla="*/ 146 h 5785"/>
              <a:gd name="T14" fmla="*/ 3172 w 5788"/>
              <a:gd name="T15" fmla="*/ 146 h 5785"/>
              <a:gd name="T16" fmla="*/ 5639 w 5788"/>
              <a:gd name="T17" fmla="*/ 2613 h 5785"/>
              <a:gd name="T18" fmla="*/ 5639 w 5788"/>
              <a:gd name="T19" fmla="*/ 3171 h 5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88" h="5785">
                <a:moveTo>
                  <a:pt x="5639" y="3171"/>
                </a:moveTo>
                <a:lnTo>
                  <a:pt x="5639" y="3171"/>
                </a:lnTo>
                <a:cubicBezTo>
                  <a:pt x="3172" y="5638"/>
                  <a:pt x="3172" y="5638"/>
                  <a:pt x="3172" y="5638"/>
                </a:cubicBezTo>
                <a:cubicBezTo>
                  <a:pt x="3026" y="5784"/>
                  <a:pt x="2761" y="5784"/>
                  <a:pt x="2615" y="5638"/>
                </a:cubicBezTo>
                <a:cubicBezTo>
                  <a:pt x="148" y="3171"/>
                  <a:pt x="148" y="3171"/>
                  <a:pt x="148" y="3171"/>
                </a:cubicBezTo>
                <a:cubicBezTo>
                  <a:pt x="0" y="3024"/>
                  <a:pt x="0" y="2760"/>
                  <a:pt x="148" y="2613"/>
                </a:cubicBezTo>
                <a:cubicBezTo>
                  <a:pt x="2615" y="146"/>
                  <a:pt x="2615" y="146"/>
                  <a:pt x="2615" y="146"/>
                </a:cubicBezTo>
                <a:cubicBezTo>
                  <a:pt x="2761" y="0"/>
                  <a:pt x="3026" y="0"/>
                  <a:pt x="3172" y="146"/>
                </a:cubicBezTo>
                <a:cubicBezTo>
                  <a:pt x="5639" y="2613"/>
                  <a:pt x="5639" y="2613"/>
                  <a:pt x="5639" y="2613"/>
                </a:cubicBezTo>
                <a:cubicBezTo>
                  <a:pt x="5787" y="2760"/>
                  <a:pt x="5787" y="3024"/>
                  <a:pt x="5639" y="3171"/>
                </a:cubicBezTo>
              </a:path>
            </a:pathLst>
          </a:custGeom>
          <a:solidFill>
            <a:schemeClr val="accent2"/>
          </a:solidFill>
          <a:ln>
            <a:noFill/>
          </a:ln>
          <a:effectLst/>
        </p:spPr>
        <p:txBody>
          <a:bodyPr wrap="none" anchor="ctr"/>
          <a:lstStyle/>
          <a:p>
            <a:endParaRPr lang="en-US"/>
          </a:p>
        </p:txBody>
      </p:sp>
      <p:sp>
        <p:nvSpPr>
          <p:cNvPr id="108" name="Freeform 6">
            <a:extLst>
              <a:ext uri="{FF2B5EF4-FFF2-40B4-BE49-F238E27FC236}">
                <a16:creationId xmlns:a16="http://schemas.microsoft.com/office/drawing/2014/main" id="{4BC32F02-82CB-C448-AABB-12A058630C5A}"/>
              </a:ext>
            </a:extLst>
          </p:cNvPr>
          <p:cNvSpPr>
            <a:spLocks noChangeArrowheads="1"/>
          </p:cNvSpPr>
          <p:nvPr/>
        </p:nvSpPr>
        <p:spPr bwMode="auto">
          <a:xfrm>
            <a:off x="14827961" y="8669969"/>
            <a:ext cx="1397928" cy="1379122"/>
          </a:xfrm>
          <a:custGeom>
            <a:avLst/>
            <a:gdLst>
              <a:gd name="T0" fmla="*/ 1967 w 1968"/>
              <a:gd name="T1" fmla="*/ 969 h 1939"/>
              <a:gd name="T2" fmla="*/ 1967 w 1968"/>
              <a:gd name="T3" fmla="*/ 969 h 1939"/>
              <a:gd name="T4" fmla="*/ 969 w 1968"/>
              <a:gd name="T5" fmla="*/ 1938 h 1939"/>
              <a:gd name="T6" fmla="*/ 0 w 1968"/>
              <a:gd name="T7" fmla="*/ 969 h 1939"/>
              <a:gd name="T8" fmla="*/ 969 w 1968"/>
              <a:gd name="T9" fmla="*/ 0 h 1939"/>
              <a:gd name="T10" fmla="*/ 1967 w 1968"/>
              <a:gd name="T11" fmla="*/ 969 h 1939"/>
            </a:gdLst>
            <a:ahLst/>
            <a:cxnLst>
              <a:cxn ang="0">
                <a:pos x="T0" y="T1"/>
              </a:cxn>
              <a:cxn ang="0">
                <a:pos x="T2" y="T3"/>
              </a:cxn>
              <a:cxn ang="0">
                <a:pos x="T4" y="T5"/>
              </a:cxn>
              <a:cxn ang="0">
                <a:pos x="T6" y="T7"/>
              </a:cxn>
              <a:cxn ang="0">
                <a:pos x="T8" y="T9"/>
              </a:cxn>
              <a:cxn ang="0">
                <a:pos x="T10" y="T11"/>
              </a:cxn>
            </a:cxnLst>
            <a:rect l="0" t="0" r="r" b="b"/>
            <a:pathLst>
              <a:path w="1968" h="1939">
                <a:moveTo>
                  <a:pt x="1967" y="969"/>
                </a:moveTo>
                <a:lnTo>
                  <a:pt x="1967" y="969"/>
                </a:lnTo>
                <a:cubicBezTo>
                  <a:pt x="1967" y="1498"/>
                  <a:pt x="1527" y="1938"/>
                  <a:pt x="969" y="1938"/>
                </a:cubicBezTo>
                <a:cubicBezTo>
                  <a:pt x="440" y="1938"/>
                  <a:pt x="0" y="1498"/>
                  <a:pt x="0" y="969"/>
                </a:cubicBezTo>
                <a:cubicBezTo>
                  <a:pt x="0" y="411"/>
                  <a:pt x="440" y="0"/>
                  <a:pt x="969" y="0"/>
                </a:cubicBezTo>
                <a:cubicBezTo>
                  <a:pt x="1527" y="0"/>
                  <a:pt x="1967" y="411"/>
                  <a:pt x="1967" y="969"/>
                </a:cubicBezTo>
              </a:path>
            </a:pathLst>
          </a:custGeom>
          <a:solidFill>
            <a:schemeClr val="bg1">
              <a:lumMod val="95000"/>
            </a:schemeClr>
          </a:solidFill>
          <a:ln>
            <a:noFill/>
          </a:ln>
          <a:effectLst/>
        </p:spPr>
        <p:txBody>
          <a:bodyPr wrap="none" anchor="ctr"/>
          <a:lstStyle/>
          <a:p>
            <a:endParaRPr lang="en-US"/>
          </a:p>
        </p:txBody>
      </p:sp>
      <p:sp>
        <p:nvSpPr>
          <p:cNvPr id="112" name="Freeform 7">
            <a:extLst>
              <a:ext uri="{FF2B5EF4-FFF2-40B4-BE49-F238E27FC236}">
                <a16:creationId xmlns:a16="http://schemas.microsoft.com/office/drawing/2014/main" id="{F97166DD-F7C6-974B-8DCD-72FD32FEC12B}"/>
              </a:ext>
            </a:extLst>
          </p:cNvPr>
          <p:cNvSpPr>
            <a:spLocks noChangeArrowheads="1"/>
          </p:cNvSpPr>
          <p:nvPr/>
        </p:nvSpPr>
        <p:spPr bwMode="auto">
          <a:xfrm>
            <a:off x="14953336" y="8795344"/>
            <a:ext cx="1128372" cy="1128372"/>
          </a:xfrm>
          <a:custGeom>
            <a:avLst/>
            <a:gdLst>
              <a:gd name="T0" fmla="*/ 1586 w 1587"/>
              <a:gd name="T1" fmla="*/ 793 h 1587"/>
              <a:gd name="T2" fmla="*/ 1586 w 1587"/>
              <a:gd name="T3" fmla="*/ 793 h 1587"/>
              <a:gd name="T4" fmla="*/ 793 w 1587"/>
              <a:gd name="T5" fmla="*/ 1586 h 1587"/>
              <a:gd name="T6" fmla="*/ 0 w 1587"/>
              <a:gd name="T7" fmla="*/ 793 h 1587"/>
              <a:gd name="T8" fmla="*/ 793 w 1587"/>
              <a:gd name="T9" fmla="*/ 0 h 1587"/>
              <a:gd name="T10" fmla="*/ 1586 w 1587"/>
              <a:gd name="T11" fmla="*/ 793 h 1587"/>
            </a:gdLst>
            <a:ahLst/>
            <a:cxnLst>
              <a:cxn ang="0">
                <a:pos x="T0" y="T1"/>
              </a:cxn>
              <a:cxn ang="0">
                <a:pos x="T2" y="T3"/>
              </a:cxn>
              <a:cxn ang="0">
                <a:pos x="T4" y="T5"/>
              </a:cxn>
              <a:cxn ang="0">
                <a:pos x="T6" y="T7"/>
              </a:cxn>
              <a:cxn ang="0">
                <a:pos x="T8" y="T9"/>
              </a:cxn>
              <a:cxn ang="0">
                <a:pos x="T10" y="T11"/>
              </a:cxn>
            </a:cxnLst>
            <a:rect l="0" t="0" r="r" b="b"/>
            <a:pathLst>
              <a:path w="1587" h="1587">
                <a:moveTo>
                  <a:pt x="1586" y="793"/>
                </a:moveTo>
                <a:lnTo>
                  <a:pt x="1586" y="793"/>
                </a:lnTo>
                <a:cubicBezTo>
                  <a:pt x="1586" y="1233"/>
                  <a:pt x="1234" y="1586"/>
                  <a:pt x="793" y="1586"/>
                </a:cubicBezTo>
                <a:cubicBezTo>
                  <a:pt x="352" y="1586"/>
                  <a:pt x="0" y="1233"/>
                  <a:pt x="0" y="793"/>
                </a:cubicBezTo>
                <a:cubicBezTo>
                  <a:pt x="0" y="353"/>
                  <a:pt x="352" y="0"/>
                  <a:pt x="793" y="0"/>
                </a:cubicBezTo>
                <a:cubicBezTo>
                  <a:pt x="1234" y="0"/>
                  <a:pt x="1586" y="353"/>
                  <a:pt x="1586" y="793"/>
                </a:cubicBezTo>
              </a:path>
            </a:pathLst>
          </a:custGeom>
          <a:solidFill>
            <a:schemeClr val="accent2"/>
          </a:solidFill>
          <a:ln>
            <a:noFill/>
          </a:ln>
          <a:effectLst/>
        </p:spPr>
        <p:txBody>
          <a:bodyPr wrap="none" anchor="ctr"/>
          <a:lstStyle/>
          <a:p>
            <a:endParaRPr lang="en-US"/>
          </a:p>
        </p:txBody>
      </p:sp>
      <p:sp>
        <p:nvSpPr>
          <p:cNvPr id="113" name="Freeform 8">
            <a:extLst>
              <a:ext uri="{FF2B5EF4-FFF2-40B4-BE49-F238E27FC236}">
                <a16:creationId xmlns:a16="http://schemas.microsoft.com/office/drawing/2014/main" id="{5C6B52B3-B5B6-4942-950F-415956F38193}"/>
              </a:ext>
            </a:extLst>
          </p:cNvPr>
          <p:cNvSpPr>
            <a:spLocks noChangeArrowheads="1"/>
          </p:cNvSpPr>
          <p:nvPr/>
        </p:nvSpPr>
        <p:spPr bwMode="auto">
          <a:xfrm>
            <a:off x="10110739" y="3952745"/>
            <a:ext cx="4134230" cy="4134232"/>
          </a:xfrm>
          <a:custGeom>
            <a:avLst/>
            <a:gdLst>
              <a:gd name="T0" fmla="*/ 5667 w 5816"/>
              <a:gd name="T1" fmla="*/ 3201 h 5815"/>
              <a:gd name="T2" fmla="*/ 5667 w 5816"/>
              <a:gd name="T3" fmla="*/ 3201 h 5815"/>
              <a:gd name="T4" fmla="*/ 3200 w 5816"/>
              <a:gd name="T5" fmla="*/ 5668 h 5815"/>
              <a:gd name="T6" fmla="*/ 2644 w 5816"/>
              <a:gd name="T7" fmla="*/ 5668 h 5815"/>
              <a:gd name="T8" fmla="*/ 177 w 5816"/>
              <a:gd name="T9" fmla="*/ 3201 h 5815"/>
              <a:gd name="T10" fmla="*/ 177 w 5816"/>
              <a:gd name="T11" fmla="*/ 2613 h 5815"/>
              <a:gd name="T12" fmla="*/ 2644 w 5816"/>
              <a:gd name="T13" fmla="*/ 147 h 5815"/>
              <a:gd name="T14" fmla="*/ 3200 w 5816"/>
              <a:gd name="T15" fmla="*/ 147 h 5815"/>
              <a:gd name="T16" fmla="*/ 5667 w 5816"/>
              <a:gd name="T17" fmla="*/ 2613 h 5815"/>
              <a:gd name="T18" fmla="*/ 5667 w 5816"/>
              <a:gd name="T19" fmla="*/ 3201 h 5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16" h="5815">
                <a:moveTo>
                  <a:pt x="5667" y="3201"/>
                </a:moveTo>
                <a:lnTo>
                  <a:pt x="5667" y="3201"/>
                </a:lnTo>
                <a:cubicBezTo>
                  <a:pt x="3200" y="5668"/>
                  <a:pt x="3200" y="5668"/>
                  <a:pt x="3200" y="5668"/>
                </a:cubicBezTo>
                <a:cubicBezTo>
                  <a:pt x="3054" y="5814"/>
                  <a:pt x="2790" y="5814"/>
                  <a:pt x="2644" y="5668"/>
                </a:cubicBezTo>
                <a:cubicBezTo>
                  <a:pt x="177" y="3201"/>
                  <a:pt x="177" y="3201"/>
                  <a:pt x="177" y="3201"/>
                </a:cubicBezTo>
                <a:cubicBezTo>
                  <a:pt x="0" y="3024"/>
                  <a:pt x="0" y="2789"/>
                  <a:pt x="177" y="2613"/>
                </a:cubicBezTo>
                <a:cubicBezTo>
                  <a:pt x="2644" y="147"/>
                  <a:pt x="2644" y="147"/>
                  <a:pt x="2644" y="147"/>
                </a:cubicBezTo>
                <a:cubicBezTo>
                  <a:pt x="2790" y="0"/>
                  <a:pt x="3054" y="0"/>
                  <a:pt x="3200" y="147"/>
                </a:cubicBezTo>
                <a:cubicBezTo>
                  <a:pt x="5667" y="2613"/>
                  <a:pt x="5667" y="2613"/>
                  <a:pt x="5667" y="2613"/>
                </a:cubicBezTo>
                <a:cubicBezTo>
                  <a:pt x="5815" y="2789"/>
                  <a:pt x="5815" y="3024"/>
                  <a:pt x="5667" y="3201"/>
                </a:cubicBezTo>
              </a:path>
            </a:pathLst>
          </a:custGeom>
          <a:solidFill>
            <a:schemeClr val="accent1"/>
          </a:solidFill>
          <a:ln>
            <a:noFill/>
          </a:ln>
          <a:effectLst/>
        </p:spPr>
        <p:txBody>
          <a:bodyPr wrap="none" anchor="ctr"/>
          <a:lstStyle/>
          <a:p>
            <a:endParaRPr lang="en-US"/>
          </a:p>
        </p:txBody>
      </p:sp>
      <p:sp>
        <p:nvSpPr>
          <p:cNvPr id="114" name="Freeform 9">
            <a:extLst>
              <a:ext uri="{FF2B5EF4-FFF2-40B4-BE49-F238E27FC236}">
                <a16:creationId xmlns:a16="http://schemas.microsoft.com/office/drawing/2014/main" id="{86EB88CD-5E39-DF41-B0CB-663F5C48A2D6}"/>
              </a:ext>
            </a:extLst>
          </p:cNvPr>
          <p:cNvSpPr>
            <a:spLocks noChangeArrowheads="1"/>
          </p:cNvSpPr>
          <p:nvPr/>
        </p:nvSpPr>
        <p:spPr bwMode="auto">
          <a:xfrm>
            <a:off x="12593158" y="4222301"/>
            <a:ext cx="1401061" cy="1379122"/>
          </a:xfrm>
          <a:custGeom>
            <a:avLst/>
            <a:gdLst>
              <a:gd name="T0" fmla="*/ 1968 w 1969"/>
              <a:gd name="T1" fmla="*/ 969 h 1939"/>
              <a:gd name="T2" fmla="*/ 1968 w 1969"/>
              <a:gd name="T3" fmla="*/ 969 h 1939"/>
              <a:gd name="T4" fmla="*/ 998 w 1969"/>
              <a:gd name="T5" fmla="*/ 1938 h 1939"/>
              <a:gd name="T6" fmla="*/ 0 w 1969"/>
              <a:gd name="T7" fmla="*/ 969 h 1939"/>
              <a:gd name="T8" fmla="*/ 998 w 1969"/>
              <a:gd name="T9" fmla="*/ 0 h 1939"/>
              <a:gd name="T10" fmla="*/ 1968 w 1969"/>
              <a:gd name="T11" fmla="*/ 969 h 1939"/>
            </a:gdLst>
            <a:ahLst/>
            <a:cxnLst>
              <a:cxn ang="0">
                <a:pos x="T0" y="T1"/>
              </a:cxn>
              <a:cxn ang="0">
                <a:pos x="T2" y="T3"/>
              </a:cxn>
              <a:cxn ang="0">
                <a:pos x="T4" y="T5"/>
              </a:cxn>
              <a:cxn ang="0">
                <a:pos x="T6" y="T7"/>
              </a:cxn>
              <a:cxn ang="0">
                <a:pos x="T8" y="T9"/>
              </a:cxn>
              <a:cxn ang="0">
                <a:pos x="T10" y="T11"/>
              </a:cxn>
            </a:cxnLst>
            <a:rect l="0" t="0" r="r" b="b"/>
            <a:pathLst>
              <a:path w="1969" h="1939">
                <a:moveTo>
                  <a:pt x="1968" y="969"/>
                </a:moveTo>
                <a:lnTo>
                  <a:pt x="1968" y="969"/>
                </a:lnTo>
                <a:cubicBezTo>
                  <a:pt x="1968" y="1498"/>
                  <a:pt x="1528" y="1938"/>
                  <a:pt x="998" y="1938"/>
                </a:cubicBezTo>
                <a:cubicBezTo>
                  <a:pt x="441" y="1938"/>
                  <a:pt x="0" y="1498"/>
                  <a:pt x="0" y="969"/>
                </a:cubicBezTo>
                <a:cubicBezTo>
                  <a:pt x="0" y="441"/>
                  <a:pt x="441" y="0"/>
                  <a:pt x="998" y="0"/>
                </a:cubicBezTo>
                <a:cubicBezTo>
                  <a:pt x="1528" y="0"/>
                  <a:pt x="1968" y="441"/>
                  <a:pt x="1968" y="969"/>
                </a:cubicBezTo>
              </a:path>
            </a:pathLst>
          </a:custGeom>
          <a:solidFill>
            <a:schemeClr val="bg1">
              <a:lumMod val="95000"/>
            </a:schemeClr>
          </a:solidFill>
          <a:ln>
            <a:noFill/>
          </a:ln>
          <a:effectLst/>
        </p:spPr>
        <p:txBody>
          <a:bodyPr wrap="none" anchor="ctr"/>
          <a:lstStyle/>
          <a:p>
            <a:endParaRPr lang="en-US"/>
          </a:p>
        </p:txBody>
      </p:sp>
      <p:sp>
        <p:nvSpPr>
          <p:cNvPr id="115" name="Freeform 10">
            <a:extLst>
              <a:ext uri="{FF2B5EF4-FFF2-40B4-BE49-F238E27FC236}">
                <a16:creationId xmlns:a16="http://schemas.microsoft.com/office/drawing/2014/main" id="{40E08B93-58FE-4146-99ED-0B9E9C316F11}"/>
              </a:ext>
            </a:extLst>
          </p:cNvPr>
          <p:cNvSpPr>
            <a:spLocks noChangeArrowheads="1"/>
          </p:cNvSpPr>
          <p:nvPr/>
        </p:nvSpPr>
        <p:spPr bwMode="auto">
          <a:xfrm>
            <a:off x="12740473" y="4347675"/>
            <a:ext cx="1128372" cy="1128372"/>
          </a:xfrm>
          <a:custGeom>
            <a:avLst/>
            <a:gdLst>
              <a:gd name="T0" fmla="*/ 1586 w 1587"/>
              <a:gd name="T1" fmla="*/ 793 h 1588"/>
              <a:gd name="T2" fmla="*/ 1586 w 1587"/>
              <a:gd name="T3" fmla="*/ 793 h 1588"/>
              <a:gd name="T4" fmla="*/ 792 w 1587"/>
              <a:gd name="T5" fmla="*/ 1587 h 1588"/>
              <a:gd name="T6" fmla="*/ 0 w 1587"/>
              <a:gd name="T7" fmla="*/ 793 h 1588"/>
              <a:gd name="T8" fmla="*/ 792 w 1587"/>
              <a:gd name="T9" fmla="*/ 0 h 1588"/>
              <a:gd name="T10" fmla="*/ 1586 w 1587"/>
              <a:gd name="T11" fmla="*/ 793 h 1588"/>
            </a:gdLst>
            <a:ahLst/>
            <a:cxnLst>
              <a:cxn ang="0">
                <a:pos x="T0" y="T1"/>
              </a:cxn>
              <a:cxn ang="0">
                <a:pos x="T2" y="T3"/>
              </a:cxn>
              <a:cxn ang="0">
                <a:pos x="T4" y="T5"/>
              </a:cxn>
              <a:cxn ang="0">
                <a:pos x="T6" y="T7"/>
              </a:cxn>
              <a:cxn ang="0">
                <a:pos x="T8" y="T9"/>
              </a:cxn>
              <a:cxn ang="0">
                <a:pos x="T10" y="T11"/>
              </a:cxn>
            </a:cxnLst>
            <a:rect l="0" t="0" r="r" b="b"/>
            <a:pathLst>
              <a:path w="1587" h="1588">
                <a:moveTo>
                  <a:pt x="1586" y="793"/>
                </a:moveTo>
                <a:lnTo>
                  <a:pt x="1586" y="793"/>
                </a:lnTo>
                <a:cubicBezTo>
                  <a:pt x="1586" y="1234"/>
                  <a:pt x="1204" y="1587"/>
                  <a:pt x="792" y="1587"/>
                </a:cubicBezTo>
                <a:cubicBezTo>
                  <a:pt x="353" y="1587"/>
                  <a:pt x="0" y="1234"/>
                  <a:pt x="0" y="793"/>
                </a:cubicBezTo>
                <a:cubicBezTo>
                  <a:pt x="0" y="353"/>
                  <a:pt x="353" y="0"/>
                  <a:pt x="792" y="0"/>
                </a:cubicBezTo>
                <a:cubicBezTo>
                  <a:pt x="1204" y="0"/>
                  <a:pt x="1586" y="353"/>
                  <a:pt x="1586" y="793"/>
                </a:cubicBezTo>
              </a:path>
            </a:pathLst>
          </a:custGeom>
          <a:solidFill>
            <a:schemeClr val="accent1"/>
          </a:solidFill>
          <a:ln>
            <a:noFill/>
          </a:ln>
          <a:effectLst/>
        </p:spPr>
        <p:txBody>
          <a:bodyPr wrap="none" anchor="ctr"/>
          <a:lstStyle/>
          <a:p>
            <a:endParaRPr lang="en-US"/>
          </a:p>
        </p:txBody>
      </p:sp>
      <p:sp>
        <p:nvSpPr>
          <p:cNvPr id="116" name="Freeform 11">
            <a:extLst>
              <a:ext uri="{FF2B5EF4-FFF2-40B4-BE49-F238E27FC236}">
                <a16:creationId xmlns:a16="http://schemas.microsoft.com/office/drawing/2014/main" id="{15710B2B-6FC9-6C48-8958-BF792FF38CC1}"/>
              </a:ext>
            </a:extLst>
          </p:cNvPr>
          <p:cNvSpPr>
            <a:spLocks noChangeArrowheads="1"/>
          </p:cNvSpPr>
          <p:nvPr/>
        </p:nvSpPr>
        <p:spPr bwMode="auto">
          <a:xfrm>
            <a:off x="7857128" y="6228296"/>
            <a:ext cx="4134232" cy="4112290"/>
          </a:xfrm>
          <a:custGeom>
            <a:avLst/>
            <a:gdLst>
              <a:gd name="T0" fmla="*/ 5668 w 5817"/>
              <a:gd name="T1" fmla="*/ 2613 h 5785"/>
              <a:gd name="T2" fmla="*/ 5668 w 5817"/>
              <a:gd name="T3" fmla="*/ 2613 h 5785"/>
              <a:gd name="T4" fmla="*/ 3201 w 5817"/>
              <a:gd name="T5" fmla="*/ 146 h 5785"/>
              <a:gd name="T6" fmla="*/ 2614 w 5817"/>
              <a:gd name="T7" fmla="*/ 146 h 5785"/>
              <a:gd name="T8" fmla="*/ 177 w 5817"/>
              <a:gd name="T9" fmla="*/ 2613 h 5785"/>
              <a:gd name="T10" fmla="*/ 177 w 5817"/>
              <a:gd name="T11" fmla="*/ 3171 h 5785"/>
              <a:gd name="T12" fmla="*/ 2614 w 5817"/>
              <a:gd name="T13" fmla="*/ 5638 h 5785"/>
              <a:gd name="T14" fmla="*/ 3201 w 5817"/>
              <a:gd name="T15" fmla="*/ 5638 h 5785"/>
              <a:gd name="T16" fmla="*/ 5668 w 5817"/>
              <a:gd name="T17" fmla="*/ 3171 h 5785"/>
              <a:gd name="T18" fmla="*/ 5668 w 5817"/>
              <a:gd name="T19" fmla="*/ 2613 h 5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17" h="5785">
                <a:moveTo>
                  <a:pt x="5668" y="2613"/>
                </a:moveTo>
                <a:lnTo>
                  <a:pt x="5668" y="2613"/>
                </a:lnTo>
                <a:cubicBezTo>
                  <a:pt x="3201" y="146"/>
                  <a:pt x="3201" y="146"/>
                  <a:pt x="3201" y="146"/>
                </a:cubicBezTo>
                <a:cubicBezTo>
                  <a:pt x="3025" y="0"/>
                  <a:pt x="2791" y="0"/>
                  <a:pt x="2614" y="146"/>
                </a:cubicBezTo>
                <a:cubicBezTo>
                  <a:pt x="177" y="2613"/>
                  <a:pt x="177" y="2613"/>
                  <a:pt x="177" y="2613"/>
                </a:cubicBezTo>
                <a:cubicBezTo>
                  <a:pt x="0" y="2760"/>
                  <a:pt x="0" y="3024"/>
                  <a:pt x="177" y="3171"/>
                </a:cubicBezTo>
                <a:cubicBezTo>
                  <a:pt x="2614" y="5638"/>
                  <a:pt x="2614" y="5638"/>
                  <a:pt x="2614" y="5638"/>
                </a:cubicBezTo>
                <a:cubicBezTo>
                  <a:pt x="2791" y="5784"/>
                  <a:pt x="3025" y="5784"/>
                  <a:pt x="3201" y="5638"/>
                </a:cubicBezTo>
                <a:cubicBezTo>
                  <a:pt x="5668" y="3171"/>
                  <a:pt x="5668" y="3171"/>
                  <a:pt x="5668" y="3171"/>
                </a:cubicBezTo>
                <a:cubicBezTo>
                  <a:pt x="5816" y="3024"/>
                  <a:pt x="5816" y="2760"/>
                  <a:pt x="5668" y="2613"/>
                </a:cubicBezTo>
              </a:path>
            </a:pathLst>
          </a:custGeom>
          <a:solidFill>
            <a:schemeClr val="accent4"/>
          </a:solidFill>
          <a:ln>
            <a:noFill/>
          </a:ln>
          <a:effectLst/>
        </p:spPr>
        <p:txBody>
          <a:bodyPr wrap="none" anchor="ctr"/>
          <a:lstStyle/>
          <a:p>
            <a:endParaRPr lang="en-US"/>
          </a:p>
        </p:txBody>
      </p:sp>
      <p:sp>
        <p:nvSpPr>
          <p:cNvPr id="117" name="Freeform 12">
            <a:extLst>
              <a:ext uri="{FF2B5EF4-FFF2-40B4-BE49-F238E27FC236}">
                <a16:creationId xmlns:a16="http://schemas.microsoft.com/office/drawing/2014/main" id="{DCDBDC97-6B44-214E-A3A8-7745FA77914D}"/>
              </a:ext>
            </a:extLst>
          </p:cNvPr>
          <p:cNvSpPr>
            <a:spLocks noChangeArrowheads="1"/>
          </p:cNvSpPr>
          <p:nvPr/>
        </p:nvSpPr>
        <p:spPr bwMode="auto">
          <a:xfrm>
            <a:off x="8148625" y="6519793"/>
            <a:ext cx="1401061" cy="1379122"/>
          </a:xfrm>
          <a:custGeom>
            <a:avLst/>
            <a:gdLst>
              <a:gd name="T0" fmla="*/ 1968 w 1969"/>
              <a:gd name="T1" fmla="*/ 969 h 1939"/>
              <a:gd name="T2" fmla="*/ 1968 w 1969"/>
              <a:gd name="T3" fmla="*/ 969 h 1939"/>
              <a:gd name="T4" fmla="*/ 999 w 1969"/>
              <a:gd name="T5" fmla="*/ 1938 h 1939"/>
              <a:gd name="T6" fmla="*/ 0 w 1969"/>
              <a:gd name="T7" fmla="*/ 969 h 1939"/>
              <a:gd name="T8" fmla="*/ 999 w 1969"/>
              <a:gd name="T9" fmla="*/ 0 h 1939"/>
              <a:gd name="T10" fmla="*/ 1968 w 1969"/>
              <a:gd name="T11" fmla="*/ 969 h 1939"/>
            </a:gdLst>
            <a:ahLst/>
            <a:cxnLst>
              <a:cxn ang="0">
                <a:pos x="T0" y="T1"/>
              </a:cxn>
              <a:cxn ang="0">
                <a:pos x="T2" y="T3"/>
              </a:cxn>
              <a:cxn ang="0">
                <a:pos x="T4" y="T5"/>
              </a:cxn>
              <a:cxn ang="0">
                <a:pos x="T6" y="T7"/>
              </a:cxn>
              <a:cxn ang="0">
                <a:pos x="T8" y="T9"/>
              </a:cxn>
              <a:cxn ang="0">
                <a:pos x="T10" y="T11"/>
              </a:cxn>
            </a:cxnLst>
            <a:rect l="0" t="0" r="r" b="b"/>
            <a:pathLst>
              <a:path w="1969" h="1939">
                <a:moveTo>
                  <a:pt x="1968" y="969"/>
                </a:moveTo>
                <a:lnTo>
                  <a:pt x="1968" y="969"/>
                </a:lnTo>
                <a:cubicBezTo>
                  <a:pt x="1968" y="1498"/>
                  <a:pt x="1528" y="1938"/>
                  <a:pt x="999" y="1938"/>
                </a:cubicBezTo>
                <a:cubicBezTo>
                  <a:pt x="441" y="1938"/>
                  <a:pt x="0" y="1498"/>
                  <a:pt x="0" y="969"/>
                </a:cubicBezTo>
                <a:cubicBezTo>
                  <a:pt x="0" y="440"/>
                  <a:pt x="441" y="0"/>
                  <a:pt x="999" y="0"/>
                </a:cubicBezTo>
                <a:cubicBezTo>
                  <a:pt x="1528" y="0"/>
                  <a:pt x="1968" y="440"/>
                  <a:pt x="1968" y="969"/>
                </a:cubicBezTo>
              </a:path>
            </a:pathLst>
          </a:custGeom>
          <a:solidFill>
            <a:schemeClr val="bg1">
              <a:lumMod val="95000"/>
            </a:schemeClr>
          </a:solidFill>
          <a:ln>
            <a:noFill/>
          </a:ln>
          <a:effectLst/>
        </p:spPr>
        <p:txBody>
          <a:bodyPr wrap="none" anchor="ctr"/>
          <a:lstStyle/>
          <a:p>
            <a:endParaRPr lang="en-US"/>
          </a:p>
        </p:txBody>
      </p:sp>
      <p:sp>
        <p:nvSpPr>
          <p:cNvPr id="118" name="Freeform 13">
            <a:extLst>
              <a:ext uri="{FF2B5EF4-FFF2-40B4-BE49-F238E27FC236}">
                <a16:creationId xmlns:a16="http://schemas.microsoft.com/office/drawing/2014/main" id="{D1221AB4-4644-6B4F-94A9-E9793593FA51}"/>
              </a:ext>
            </a:extLst>
          </p:cNvPr>
          <p:cNvSpPr>
            <a:spLocks noChangeArrowheads="1"/>
          </p:cNvSpPr>
          <p:nvPr/>
        </p:nvSpPr>
        <p:spPr bwMode="auto">
          <a:xfrm>
            <a:off x="8295940" y="6645168"/>
            <a:ext cx="1106433" cy="1128372"/>
          </a:xfrm>
          <a:custGeom>
            <a:avLst/>
            <a:gdLst>
              <a:gd name="T0" fmla="*/ 1557 w 1558"/>
              <a:gd name="T1" fmla="*/ 793 h 1587"/>
              <a:gd name="T2" fmla="*/ 1557 w 1558"/>
              <a:gd name="T3" fmla="*/ 793 h 1587"/>
              <a:gd name="T4" fmla="*/ 793 w 1558"/>
              <a:gd name="T5" fmla="*/ 1586 h 1587"/>
              <a:gd name="T6" fmla="*/ 0 w 1558"/>
              <a:gd name="T7" fmla="*/ 793 h 1587"/>
              <a:gd name="T8" fmla="*/ 793 w 1558"/>
              <a:gd name="T9" fmla="*/ 0 h 1587"/>
              <a:gd name="T10" fmla="*/ 1557 w 1558"/>
              <a:gd name="T11" fmla="*/ 793 h 1587"/>
            </a:gdLst>
            <a:ahLst/>
            <a:cxnLst>
              <a:cxn ang="0">
                <a:pos x="T0" y="T1"/>
              </a:cxn>
              <a:cxn ang="0">
                <a:pos x="T2" y="T3"/>
              </a:cxn>
              <a:cxn ang="0">
                <a:pos x="T4" y="T5"/>
              </a:cxn>
              <a:cxn ang="0">
                <a:pos x="T6" y="T7"/>
              </a:cxn>
              <a:cxn ang="0">
                <a:pos x="T8" y="T9"/>
              </a:cxn>
              <a:cxn ang="0">
                <a:pos x="T10" y="T11"/>
              </a:cxn>
            </a:cxnLst>
            <a:rect l="0" t="0" r="r" b="b"/>
            <a:pathLst>
              <a:path w="1558" h="1587">
                <a:moveTo>
                  <a:pt x="1557" y="793"/>
                </a:moveTo>
                <a:lnTo>
                  <a:pt x="1557" y="793"/>
                </a:lnTo>
                <a:cubicBezTo>
                  <a:pt x="1557" y="1233"/>
                  <a:pt x="1205" y="1586"/>
                  <a:pt x="793" y="1586"/>
                </a:cubicBezTo>
                <a:cubicBezTo>
                  <a:pt x="352" y="1586"/>
                  <a:pt x="0" y="1233"/>
                  <a:pt x="0" y="793"/>
                </a:cubicBezTo>
                <a:cubicBezTo>
                  <a:pt x="0" y="353"/>
                  <a:pt x="352" y="0"/>
                  <a:pt x="793" y="0"/>
                </a:cubicBezTo>
                <a:cubicBezTo>
                  <a:pt x="1205" y="0"/>
                  <a:pt x="1557" y="353"/>
                  <a:pt x="1557" y="793"/>
                </a:cubicBezTo>
              </a:path>
            </a:pathLst>
          </a:custGeom>
          <a:solidFill>
            <a:schemeClr val="accent4"/>
          </a:solidFill>
          <a:ln>
            <a:noFill/>
          </a:ln>
          <a:effectLst/>
        </p:spPr>
        <p:txBody>
          <a:bodyPr wrap="none" anchor="ctr"/>
          <a:lstStyle/>
          <a:p>
            <a:endParaRPr lang="en-US"/>
          </a:p>
        </p:txBody>
      </p:sp>
      <p:sp>
        <p:nvSpPr>
          <p:cNvPr id="120" name="Rectangle 119">
            <a:extLst>
              <a:ext uri="{FF2B5EF4-FFF2-40B4-BE49-F238E27FC236}">
                <a16:creationId xmlns:a16="http://schemas.microsoft.com/office/drawing/2014/main" id="{5EB31E71-10E8-6F43-8AA0-31DC0954E0C2}"/>
              </a:ext>
            </a:extLst>
          </p:cNvPr>
          <p:cNvSpPr/>
          <p:nvPr/>
        </p:nvSpPr>
        <p:spPr>
          <a:xfrm>
            <a:off x="11423777" y="5377435"/>
            <a:ext cx="1530096" cy="1323439"/>
          </a:xfrm>
          <a:prstGeom prst="rect">
            <a:avLst/>
          </a:prstGeom>
        </p:spPr>
        <p:txBody>
          <a:bodyPr wrap="square">
            <a:spAutoFit/>
          </a:bodyPr>
          <a:lstStyle/>
          <a:p>
            <a:pPr algn="ctr"/>
            <a:r>
              <a:rPr lang="en-US" sz="8000" dirty="0">
                <a:solidFill>
                  <a:schemeClr val="bg1"/>
                </a:solidFill>
                <a:latin typeface="Roboto Medium" panose="02000000000000000000" pitchFamily="2" charset="0"/>
                <a:ea typeface="Roboto Medium" panose="02000000000000000000" pitchFamily="2" charset="0"/>
                <a:cs typeface="Lato" panose="020F0502020204030203" pitchFamily="34" charset="0"/>
              </a:rPr>
              <a:t>A</a:t>
            </a:r>
            <a:endParaRPr lang="en-US" sz="8000" dirty="0">
              <a:solidFill>
                <a:schemeClr val="bg1"/>
              </a:solidFill>
              <a:latin typeface="Roboto Medium" panose="02000000000000000000" pitchFamily="2" charset="0"/>
              <a:ea typeface="Roboto Medium" panose="02000000000000000000" pitchFamily="2" charset="0"/>
              <a:cs typeface="Lato" panose="020F0502020204030203" pitchFamily="34" charset="0"/>
            </a:endParaRPr>
          </a:p>
        </p:txBody>
      </p:sp>
      <p:sp>
        <p:nvSpPr>
          <p:cNvPr id="121" name="Rectangle 120">
            <a:extLst>
              <a:ext uri="{FF2B5EF4-FFF2-40B4-BE49-F238E27FC236}">
                <a16:creationId xmlns:a16="http://schemas.microsoft.com/office/drawing/2014/main" id="{C1B666C3-85B7-F940-89E3-B4DABF747295}"/>
              </a:ext>
            </a:extLst>
          </p:cNvPr>
          <p:cNvSpPr/>
          <p:nvPr/>
        </p:nvSpPr>
        <p:spPr>
          <a:xfrm>
            <a:off x="13721917" y="7622723"/>
            <a:ext cx="1530096" cy="1323439"/>
          </a:xfrm>
          <a:prstGeom prst="rect">
            <a:avLst/>
          </a:prstGeom>
        </p:spPr>
        <p:txBody>
          <a:bodyPr wrap="square">
            <a:spAutoFit/>
          </a:bodyPr>
          <a:lstStyle/>
          <a:p>
            <a:pPr algn="ctr"/>
            <a:r>
              <a:rPr lang="en-US" sz="8000" dirty="0">
                <a:solidFill>
                  <a:schemeClr val="bg1"/>
                </a:solidFill>
                <a:latin typeface="Roboto Medium" panose="02000000000000000000" pitchFamily="2" charset="0"/>
                <a:ea typeface="Roboto Medium" panose="02000000000000000000" pitchFamily="2" charset="0"/>
                <a:cs typeface="Lato" panose="020F0502020204030203" pitchFamily="34" charset="0"/>
              </a:rPr>
              <a:t>W</a:t>
            </a:r>
          </a:p>
        </p:txBody>
      </p:sp>
      <p:sp>
        <p:nvSpPr>
          <p:cNvPr id="122" name="Rectangle 121">
            <a:extLst>
              <a:ext uri="{FF2B5EF4-FFF2-40B4-BE49-F238E27FC236}">
                <a16:creationId xmlns:a16="http://schemas.microsoft.com/office/drawing/2014/main" id="{92F26C30-D286-134E-9D3E-D5477949456E}"/>
              </a:ext>
            </a:extLst>
          </p:cNvPr>
          <p:cNvSpPr/>
          <p:nvPr/>
        </p:nvSpPr>
        <p:spPr>
          <a:xfrm>
            <a:off x="11412806" y="9887302"/>
            <a:ext cx="1530096" cy="1323439"/>
          </a:xfrm>
          <a:prstGeom prst="rect">
            <a:avLst/>
          </a:prstGeom>
        </p:spPr>
        <p:txBody>
          <a:bodyPr wrap="square">
            <a:spAutoFit/>
          </a:bodyPr>
          <a:lstStyle/>
          <a:p>
            <a:pPr algn="ctr"/>
            <a:r>
              <a:rPr lang="en-US" sz="8000" dirty="0" smtClean="0">
                <a:solidFill>
                  <a:schemeClr val="bg1"/>
                </a:solidFill>
                <a:latin typeface="Roboto Medium" panose="02000000000000000000" pitchFamily="2" charset="0"/>
                <a:ea typeface="Roboto Medium" panose="02000000000000000000" pitchFamily="2" charset="0"/>
                <a:cs typeface="Lato" panose="020F0502020204030203" pitchFamily="34" charset="0"/>
              </a:rPr>
              <a:t>S</a:t>
            </a:r>
            <a:endParaRPr lang="en-US" sz="8000" dirty="0">
              <a:solidFill>
                <a:schemeClr val="bg1"/>
              </a:solidFill>
              <a:latin typeface="Roboto Medium" panose="02000000000000000000" pitchFamily="2" charset="0"/>
              <a:ea typeface="Roboto Medium" panose="02000000000000000000" pitchFamily="2" charset="0"/>
              <a:cs typeface="Lato" panose="020F0502020204030203" pitchFamily="34" charset="0"/>
            </a:endParaRPr>
          </a:p>
        </p:txBody>
      </p:sp>
      <p:sp>
        <p:nvSpPr>
          <p:cNvPr id="123" name="Rectangle 122">
            <a:extLst>
              <a:ext uri="{FF2B5EF4-FFF2-40B4-BE49-F238E27FC236}">
                <a16:creationId xmlns:a16="http://schemas.microsoft.com/office/drawing/2014/main" id="{0665B31E-DFA8-CF42-A116-26C54518B24D}"/>
              </a:ext>
            </a:extLst>
          </p:cNvPr>
          <p:cNvSpPr/>
          <p:nvPr/>
        </p:nvSpPr>
        <p:spPr>
          <a:xfrm>
            <a:off x="17192573" y="9290650"/>
            <a:ext cx="1530096" cy="1323439"/>
          </a:xfrm>
          <a:prstGeom prst="rect">
            <a:avLst/>
          </a:prstGeom>
        </p:spPr>
        <p:txBody>
          <a:bodyPr wrap="square">
            <a:spAutoFit/>
          </a:bodyPr>
          <a:lstStyle/>
          <a:p>
            <a:pPr algn="ctr"/>
            <a:r>
              <a:rPr lang="en-US" sz="8000" dirty="0">
                <a:solidFill>
                  <a:schemeClr val="bg1"/>
                </a:solidFill>
                <a:latin typeface="Roboto Medium" panose="02000000000000000000" pitchFamily="2" charset="0"/>
                <a:ea typeface="Roboto Medium" panose="02000000000000000000" pitchFamily="2" charset="0"/>
                <a:cs typeface="Lato" panose="020F0502020204030203" pitchFamily="34" charset="0"/>
              </a:rPr>
              <a:t>T</a:t>
            </a:r>
          </a:p>
        </p:txBody>
      </p:sp>
      <p:sp>
        <p:nvSpPr>
          <p:cNvPr id="124" name="Rectangle 123">
            <a:extLst>
              <a:ext uri="{FF2B5EF4-FFF2-40B4-BE49-F238E27FC236}">
                <a16:creationId xmlns:a16="http://schemas.microsoft.com/office/drawing/2014/main" id="{38F377DE-18E9-4245-A0A5-1A59A27CB80D}"/>
              </a:ext>
            </a:extLst>
          </p:cNvPr>
          <p:cNvSpPr/>
          <p:nvPr/>
        </p:nvSpPr>
        <p:spPr>
          <a:xfrm>
            <a:off x="9158479" y="7661066"/>
            <a:ext cx="1530096" cy="1323439"/>
          </a:xfrm>
          <a:prstGeom prst="rect">
            <a:avLst/>
          </a:prstGeom>
        </p:spPr>
        <p:txBody>
          <a:bodyPr wrap="square">
            <a:spAutoFit/>
          </a:bodyPr>
          <a:lstStyle/>
          <a:p>
            <a:pPr algn="ctr"/>
            <a:r>
              <a:rPr lang="en-US" sz="8000" dirty="0">
                <a:solidFill>
                  <a:schemeClr val="bg1"/>
                </a:solidFill>
                <a:latin typeface="Roboto Medium" panose="02000000000000000000" pitchFamily="2" charset="0"/>
                <a:ea typeface="Roboto Medium" panose="02000000000000000000" pitchFamily="2" charset="0"/>
                <a:cs typeface="Lato" panose="020F0502020204030203" pitchFamily="34" charset="0"/>
              </a:rPr>
              <a:t>i</a:t>
            </a:r>
            <a:endParaRPr lang="en-US" sz="8000" dirty="0">
              <a:solidFill>
                <a:schemeClr val="bg1"/>
              </a:solidFill>
              <a:latin typeface="Roboto Medium" panose="02000000000000000000" pitchFamily="2" charset="0"/>
              <a:ea typeface="Roboto Medium" panose="02000000000000000000" pitchFamily="2" charset="0"/>
              <a:cs typeface="Lato" panose="020F0502020204030203" pitchFamily="34" charset="0"/>
            </a:endParaRPr>
          </a:p>
        </p:txBody>
      </p:sp>
      <p:grpSp>
        <p:nvGrpSpPr>
          <p:cNvPr id="125" name="Group 124">
            <a:extLst>
              <a:ext uri="{FF2B5EF4-FFF2-40B4-BE49-F238E27FC236}">
                <a16:creationId xmlns:a16="http://schemas.microsoft.com/office/drawing/2014/main" id="{5F0EC5B9-D114-464A-B9A5-B67F2A8DE9AE}"/>
              </a:ext>
            </a:extLst>
          </p:cNvPr>
          <p:cNvGrpSpPr/>
          <p:nvPr/>
        </p:nvGrpSpPr>
        <p:grpSpPr>
          <a:xfrm>
            <a:off x="13073166" y="4688811"/>
            <a:ext cx="507931" cy="510158"/>
            <a:chOff x="9161458" y="1803401"/>
            <a:chExt cx="360368" cy="361949"/>
          </a:xfrm>
          <a:solidFill>
            <a:schemeClr val="bg1"/>
          </a:solidFill>
        </p:grpSpPr>
        <p:sp>
          <p:nvSpPr>
            <p:cNvPr id="126" name="Freeform 101">
              <a:extLst>
                <a:ext uri="{FF2B5EF4-FFF2-40B4-BE49-F238E27FC236}">
                  <a16:creationId xmlns:a16="http://schemas.microsoft.com/office/drawing/2014/main" id="{4F30719F-EF4D-5847-AF37-24E14D7A0961}"/>
                </a:ext>
              </a:extLst>
            </p:cNvPr>
            <p:cNvSpPr>
              <a:spLocks/>
            </p:cNvSpPr>
            <p:nvPr/>
          </p:nvSpPr>
          <p:spPr bwMode="auto">
            <a:xfrm>
              <a:off x="9161468" y="1965326"/>
              <a:ext cx="168275" cy="93663"/>
            </a:xfrm>
            <a:custGeom>
              <a:avLst/>
              <a:gdLst>
                <a:gd name="T0" fmla="*/ 40 w 45"/>
                <a:gd name="T1" fmla="*/ 25 h 25"/>
                <a:gd name="T2" fmla="*/ 40 w 45"/>
                <a:gd name="T3" fmla="*/ 25 h 25"/>
                <a:gd name="T4" fmla="*/ 45 w 45"/>
                <a:gd name="T5" fmla="*/ 11 h 25"/>
                <a:gd name="T6" fmla="*/ 40 w 45"/>
                <a:gd name="T7" fmla="*/ 11 h 25"/>
                <a:gd name="T8" fmla="*/ 0 w 45"/>
                <a:gd name="T9" fmla="*/ 0 h 25"/>
                <a:gd name="T10" fmla="*/ 0 w 45"/>
                <a:gd name="T11" fmla="*/ 11 h 25"/>
                <a:gd name="T12" fmla="*/ 40 w 45"/>
                <a:gd name="T13" fmla="*/ 25 h 25"/>
              </a:gdLst>
              <a:ahLst/>
              <a:cxnLst>
                <a:cxn ang="0">
                  <a:pos x="T0" y="T1"/>
                </a:cxn>
                <a:cxn ang="0">
                  <a:pos x="T2" y="T3"/>
                </a:cxn>
                <a:cxn ang="0">
                  <a:pos x="T4" y="T5"/>
                </a:cxn>
                <a:cxn ang="0">
                  <a:pos x="T6" y="T7"/>
                </a:cxn>
                <a:cxn ang="0">
                  <a:pos x="T8" y="T9"/>
                </a:cxn>
                <a:cxn ang="0">
                  <a:pos x="T10" y="T11"/>
                </a:cxn>
                <a:cxn ang="0">
                  <a:pos x="T12" y="T13"/>
                </a:cxn>
              </a:cxnLst>
              <a:rect l="0" t="0" r="r" b="b"/>
              <a:pathLst>
                <a:path w="45" h="25">
                  <a:moveTo>
                    <a:pt x="40" y="25"/>
                  </a:moveTo>
                  <a:cubicBezTo>
                    <a:pt x="40" y="25"/>
                    <a:pt x="40" y="25"/>
                    <a:pt x="40" y="25"/>
                  </a:cubicBezTo>
                  <a:cubicBezTo>
                    <a:pt x="40" y="20"/>
                    <a:pt x="42" y="15"/>
                    <a:pt x="45" y="11"/>
                  </a:cubicBezTo>
                  <a:cubicBezTo>
                    <a:pt x="43" y="11"/>
                    <a:pt x="42" y="11"/>
                    <a:pt x="40" y="11"/>
                  </a:cubicBezTo>
                  <a:cubicBezTo>
                    <a:pt x="24" y="11"/>
                    <a:pt x="7" y="7"/>
                    <a:pt x="0" y="0"/>
                  </a:cubicBezTo>
                  <a:cubicBezTo>
                    <a:pt x="0" y="11"/>
                    <a:pt x="0" y="11"/>
                    <a:pt x="0" y="11"/>
                  </a:cubicBezTo>
                  <a:cubicBezTo>
                    <a:pt x="0" y="17"/>
                    <a:pt x="18" y="25"/>
                    <a:pt x="40"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27" name="Freeform 102">
              <a:extLst>
                <a:ext uri="{FF2B5EF4-FFF2-40B4-BE49-F238E27FC236}">
                  <a16:creationId xmlns:a16="http://schemas.microsoft.com/office/drawing/2014/main" id="{0FF2EE34-1161-2C4D-ABEE-0B4EE9E3F71B}"/>
                </a:ext>
              </a:extLst>
            </p:cNvPr>
            <p:cNvSpPr>
              <a:spLocks/>
            </p:cNvSpPr>
            <p:nvPr/>
          </p:nvSpPr>
          <p:spPr bwMode="auto">
            <a:xfrm>
              <a:off x="9161468" y="1897063"/>
              <a:ext cx="300039" cy="95250"/>
            </a:xfrm>
            <a:custGeom>
              <a:avLst/>
              <a:gdLst>
                <a:gd name="T0" fmla="*/ 40 w 80"/>
                <a:gd name="T1" fmla="*/ 25 h 25"/>
                <a:gd name="T2" fmla="*/ 48 w 80"/>
                <a:gd name="T3" fmla="*/ 25 h 25"/>
                <a:gd name="T4" fmla="*/ 70 w 80"/>
                <a:gd name="T5" fmla="*/ 15 h 25"/>
                <a:gd name="T6" fmla="*/ 78 w 80"/>
                <a:gd name="T7" fmla="*/ 16 h 25"/>
                <a:gd name="T8" fmla="*/ 80 w 80"/>
                <a:gd name="T9" fmla="*/ 15 h 25"/>
                <a:gd name="T10" fmla="*/ 80 w 80"/>
                <a:gd name="T11" fmla="*/ 2 h 25"/>
                <a:gd name="T12" fmla="*/ 40 w 80"/>
                <a:gd name="T13" fmla="*/ 11 h 25"/>
                <a:gd name="T14" fmla="*/ 0 w 80"/>
                <a:gd name="T15" fmla="*/ 0 h 25"/>
                <a:gd name="T16" fmla="*/ 0 w 80"/>
                <a:gd name="T17" fmla="*/ 11 h 25"/>
                <a:gd name="T18" fmla="*/ 40 w 80"/>
                <a:gd name="T1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25">
                  <a:moveTo>
                    <a:pt x="40" y="25"/>
                  </a:moveTo>
                  <a:cubicBezTo>
                    <a:pt x="43" y="25"/>
                    <a:pt x="45" y="25"/>
                    <a:pt x="48" y="25"/>
                  </a:cubicBezTo>
                  <a:cubicBezTo>
                    <a:pt x="53" y="19"/>
                    <a:pt x="61" y="15"/>
                    <a:pt x="70" y="15"/>
                  </a:cubicBezTo>
                  <a:cubicBezTo>
                    <a:pt x="73" y="15"/>
                    <a:pt x="76" y="15"/>
                    <a:pt x="78" y="16"/>
                  </a:cubicBezTo>
                  <a:cubicBezTo>
                    <a:pt x="79" y="16"/>
                    <a:pt x="79" y="15"/>
                    <a:pt x="80" y="15"/>
                  </a:cubicBezTo>
                  <a:cubicBezTo>
                    <a:pt x="80" y="2"/>
                    <a:pt x="80" y="2"/>
                    <a:pt x="80" y="2"/>
                  </a:cubicBezTo>
                  <a:cubicBezTo>
                    <a:pt x="71" y="7"/>
                    <a:pt x="55" y="11"/>
                    <a:pt x="40" y="11"/>
                  </a:cubicBezTo>
                  <a:cubicBezTo>
                    <a:pt x="24" y="11"/>
                    <a:pt x="7" y="7"/>
                    <a:pt x="0" y="0"/>
                  </a:cubicBezTo>
                  <a:cubicBezTo>
                    <a:pt x="0" y="11"/>
                    <a:pt x="0" y="11"/>
                    <a:pt x="0" y="11"/>
                  </a:cubicBezTo>
                  <a:cubicBezTo>
                    <a:pt x="0" y="17"/>
                    <a:pt x="18" y="25"/>
                    <a:pt x="40"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28" name="Freeform 103">
              <a:extLst>
                <a:ext uri="{FF2B5EF4-FFF2-40B4-BE49-F238E27FC236}">
                  <a16:creationId xmlns:a16="http://schemas.microsoft.com/office/drawing/2014/main" id="{C182EC06-3374-5F47-ACBC-0604E98494EC}"/>
                </a:ext>
              </a:extLst>
            </p:cNvPr>
            <p:cNvSpPr>
              <a:spLocks/>
            </p:cNvSpPr>
            <p:nvPr/>
          </p:nvSpPr>
          <p:spPr bwMode="auto">
            <a:xfrm>
              <a:off x="9161458" y="1803401"/>
              <a:ext cx="300039" cy="120650"/>
            </a:xfrm>
            <a:custGeom>
              <a:avLst/>
              <a:gdLst>
                <a:gd name="T0" fmla="*/ 40 w 80"/>
                <a:gd name="T1" fmla="*/ 32 h 32"/>
                <a:gd name="T2" fmla="*/ 80 w 80"/>
                <a:gd name="T3" fmla="*/ 22 h 32"/>
                <a:gd name="T4" fmla="*/ 80 w 80"/>
                <a:gd name="T5" fmla="*/ 18 h 32"/>
                <a:gd name="T6" fmla="*/ 40 w 80"/>
                <a:gd name="T7" fmla="*/ 0 h 32"/>
                <a:gd name="T8" fmla="*/ 0 w 80"/>
                <a:gd name="T9" fmla="*/ 18 h 32"/>
                <a:gd name="T10" fmla="*/ 40 w 80"/>
                <a:gd name="T11" fmla="*/ 32 h 32"/>
              </a:gdLst>
              <a:ahLst/>
              <a:cxnLst>
                <a:cxn ang="0">
                  <a:pos x="T0" y="T1"/>
                </a:cxn>
                <a:cxn ang="0">
                  <a:pos x="T2" y="T3"/>
                </a:cxn>
                <a:cxn ang="0">
                  <a:pos x="T4" y="T5"/>
                </a:cxn>
                <a:cxn ang="0">
                  <a:pos x="T6" y="T7"/>
                </a:cxn>
                <a:cxn ang="0">
                  <a:pos x="T8" y="T9"/>
                </a:cxn>
                <a:cxn ang="0">
                  <a:pos x="T10" y="T11"/>
                </a:cxn>
              </a:cxnLst>
              <a:rect l="0" t="0" r="r" b="b"/>
              <a:pathLst>
                <a:path w="80" h="32">
                  <a:moveTo>
                    <a:pt x="40" y="32"/>
                  </a:moveTo>
                  <a:cubicBezTo>
                    <a:pt x="58" y="32"/>
                    <a:pt x="74" y="27"/>
                    <a:pt x="80" y="22"/>
                  </a:cubicBezTo>
                  <a:cubicBezTo>
                    <a:pt x="80" y="18"/>
                    <a:pt x="80" y="18"/>
                    <a:pt x="80" y="18"/>
                  </a:cubicBezTo>
                  <a:cubicBezTo>
                    <a:pt x="80" y="8"/>
                    <a:pt x="62" y="0"/>
                    <a:pt x="40" y="0"/>
                  </a:cubicBezTo>
                  <a:cubicBezTo>
                    <a:pt x="18" y="0"/>
                    <a:pt x="0" y="8"/>
                    <a:pt x="0" y="18"/>
                  </a:cubicBezTo>
                  <a:cubicBezTo>
                    <a:pt x="0" y="24"/>
                    <a:pt x="18" y="32"/>
                    <a:pt x="40"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29" name="Freeform 104">
              <a:extLst>
                <a:ext uri="{FF2B5EF4-FFF2-40B4-BE49-F238E27FC236}">
                  <a16:creationId xmlns:a16="http://schemas.microsoft.com/office/drawing/2014/main" id="{F119591B-4B99-3043-9475-4DCD0A888F3F}"/>
                </a:ext>
              </a:extLst>
            </p:cNvPr>
            <p:cNvSpPr>
              <a:spLocks/>
            </p:cNvSpPr>
            <p:nvPr/>
          </p:nvSpPr>
          <p:spPr bwMode="auto">
            <a:xfrm>
              <a:off x="9161468" y="2033588"/>
              <a:ext cx="173038" cy="101600"/>
            </a:xfrm>
            <a:custGeom>
              <a:avLst/>
              <a:gdLst>
                <a:gd name="T0" fmla="*/ 40 w 46"/>
                <a:gd name="T1" fmla="*/ 11 h 27"/>
                <a:gd name="T2" fmla="*/ 0 w 46"/>
                <a:gd name="T3" fmla="*/ 0 h 27"/>
                <a:gd name="T4" fmla="*/ 0 w 46"/>
                <a:gd name="T5" fmla="*/ 9 h 27"/>
                <a:gd name="T6" fmla="*/ 40 w 46"/>
                <a:gd name="T7" fmla="*/ 27 h 27"/>
                <a:gd name="T8" fmla="*/ 46 w 46"/>
                <a:gd name="T9" fmla="*/ 27 h 27"/>
                <a:gd name="T10" fmla="*/ 40 w 46"/>
                <a:gd name="T11" fmla="*/ 11 h 27"/>
                <a:gd name="T12" fmla="*/ 40 w 46"/>
                <a:gd name="T13" fmla="*/ 11 h 27"/>
              </a:gdLst>
              <a:ahLst/>
              <a:cxnLst>
                <a:cxn ang="0">
                  <a:pos x="T0" y="T1"/>
                </a:cxn>
                <a:cxn ang="0">
                  <a:pos x="T2" y="T3"/>
                </a:cxn>
                <a:cxn ang="0">
                  <a:pos x="T4" y="T5"/>
                </a:cxn>
                <a:cxn ang="0">
                  <a:pos x="T6" y="T7"/>
                </a:cxn>
                <a:cxn ang="0">
                  <a:pos x="T8" y="T9"/>
                </a:cxn>
                <a:cxn ang="0">
                  <a:pos x="T10" y="T11"/>
                </a:cxn>
                <a:cxn ang="0">
                  <a:pos x="T12" y="T13"/>
                </a:cxn>
              </a:cxnLst>
              <a:rect l="0" t="0" r="r" b="b"/>
              <a:pathLst>
                <a:path w="46" h="27">
                  <a:moveTo>
                    <a:pt x="40" y="11"/>
                  </a:moveTo>
                  <a:cubicBezTo>
                    <a:pt x="24" y="11"/>
                    <a:pt x="7" y="7"/>
                    <a:pt x="0" y="0"/>
                  </a:cubicBezTo>
                  <a:cubicBezTo>
                    <a:pt x="0" y="9"/>
                    <a:pt x="0" y="9"/>
                    <a:pt x="0" y="9"/>
                  </a:cubicBezTo>
                  <a:cubicBezTo>
                    <a:pt x="0" y="19"/>
                    <a:pt x="18" y="27"/>
                    <a:pt x="40" y="27"/>
                  </a:cubicBezTo>
                  <a:cubicBezTo>
                    <a:pt x="42" y="27"/>
                    <a:pt x="44" y="27"/>
                    <a:pt x="46" y="27"/>
                  </a:cubicBezTo>
                  <a:cubicBezTo>
                    <a:pt x="43" y="22"/>
                    <a:pt x="40" y="17"/>
                    <a:pt x="40" y="11"/>
                  </a:cubicBezTo>
                  <a:cubicBezTo>
                    <a:pt x="40" y="11"/>
                    <a:pt x="40" y="11"/>
                    <a:pt x="4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0" name="Freeform 105">
              <a:extLst>
                <a:ext uri="{FF2B5EF4-FFF2-40B4-BE49-F238E27FC236}">
                  <a16:creationId xmlns:a16="http://schemas.microsoft.com/office/drawing/2014/main" id="{05E1BF84-E4F9-A44F-BAEF-8056E12495FA}"/>
                </a:ext>
              </a:extLst>
            </p:cNvPr>
            <p:cNvSpPr>
              <a:spLocks noEditPoints="1"/>
            </p:cNvSpPr>
            <p:nvPr/>
          </p:nvSpPr>
          <p:spPr bwMode="auto">
            <a:xfrm>
              <a:off x="9326563" y="1968500"/>
              <a:ext cx="195263" cy="196850"/>
            </a:xfrm>
            <a:custGeom>
              <a:avLst/>
              <a:gdLst>
                <a:gd name="T0" fmla="*/ 26 w 52"/>
                <a:gd name="T1" fmla="*/ 0 h 52"/>
                <a:gd name="T2" fmla="*/ 0 w 52"/>
                <a:gd name="T3" fmla="*/ 26 h 52"/>
                <a:gd name="T4" fmla="*/ 26 w 52"/>
                <a:gd name="T5" fmla="*/ 52 h 52"/>
                <a:gd name="T6" fmla="*/ 52 w 52"/>
                <a:gd name="T7" fmla="*/ 26 h 52"/>
                <a:gd name="T8" fmla="*/ 26 w 52"/>
                <a:gd name="T9" fmla="*/ 0 h 52"/>
                <a:gd name="T10" fmla="*/ 32 w 52"/>
                <a:gd name="T11" fmla="*/ 30 h 52"/>
                <a:gd name="T12" fmla="*/ 22 w 52"/>
                <a:gd name="T13" fmla="*/ 30 h 52"/>
                <a:gd name="T14" fmla="*/ 22 w 52"/>
                <a:gd name="T15" fmla="*/ 13 h 52"/>
                <a:gd name="T16" fmla="*/ 24 w 52"/>
                <a:gd name="T17" fmla="*/ 11 h 52"/>
                <a:gd name="T18" fmla="*/ 26 w 52"/>
                <a:gd name="T19" fmla="*/ 13 h 52"/>
                <a:gd name="T20" fmla="*/ 26 w 52"/>
                <a:gd name="T21" fmla="*/ 26 h 52"/>
                <a:gd name="T22" fmla="*/ 32 w 52"/>
                <a:gd name="T23" fmla="*/ 26 h 52"/>
                <a:gd name="T24" fmla="*/ 35 w 52"/>
                <a:gd name="T25" fmla="*/ 28 h 52"/>
                <a:gd name="T26" fmla="*/ 32 w 52"/>
                <a:gd name="T27" fmla="*/ 3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52">
                  <a:moveTo>
                    <a:pt x="26" y="0"/>
                  </a:moveTo>
                  <a:cubicBezTo>
                    <a:pt x="12" y="0"/>
                    <a:pt x="0" y="12"/>
                    <a:pt x="0" y="26"/>
                  </a:cubicBezTo>
                  <a:cubicBezTo>
                    <a:pt x="0" y="40"/>
                    <a:pt x="12" y="52"/>
                    <a:pt x="26" y="52"/>
                  </a:cubicBezTo>
                  <a:cubicBezTo>
                    <a:pt x="40" y="52"/>
                    <a:pt x="52" y="40"/>
                    <a:pt x="52" y="26"/>
                  </a:cubicBezTo>
                  <a:cubicBezTo>
                    <a:pt x="52" y="12"/>
                    <a:pt x="40" y="0"/>
                    <a:pt x="26" y="0"/>
                  </a:cubicBezTo>
                  <a:close/>
                  <a:moveTo>
                    <a:pt x="32" y="30"/>
                  </a:moveTo>
                  <a:cubicBezTo>
                    <a:pt x="22" y="30"/>
                    <a:pt x="22" y="30"/>
                    <a:pt x="22" y="30"/>
                  </a:cubicBezTo>
                  <a:cubicBezTo>
                    <a:pt x="22" y="13"/>
                    <a:pt x="22" y="13"/>
                    <a:pt x="22" y="13"/>
                  </a:cubicBezTo>
                  <a:cubicBezTo>
                    <a:pt x="22" y="12"/>
                    <a:pt x="23" y="11"/>
                    <a:pt x="24" y="11"/>
                  </a:cubicBezTo>
                  <a:cubicBezTo>
                    <a:pt x="25" y="11"/>
                    <a:pt x="26" y="12"/>
                    <a:pt x="26" y="13"/>
                  </a:cubicBezTo>
                  <a:cubicBezTo>
                    <a:pt x="26" y="26"/>
                    <a:pt x="26" y="26"/>
                    <a:pt x="26" y="26"/>
                  </a:cubicBezTo>
                  <a:cubicBezTo>
                    <a:pt x="32" y="26"/>
                    <a:pt x="32" y="26"/>
                    <a:pt x="32" y="26"/>
                  </a:cubicBezTo>
                  <a:cubicBezTo>
                    <a:pt x="34" y="26"/>
                    <a:pt x="35" y="27"/>
                    <a:pt x="35" y="28"/>
                  </a:cubicBezTo>
                  <a:cubicBezTo>
                    <a:pt x="35" y="29"/>
                    <a:pt x="34" y="30"/>
                    <a:pt x="32"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131" name="Group 130">
            <a:extLst>
              <a:ext uri="{FF2B5EF4-FFF2-40B4-BE49-F238E27FC236}">
                <a16:creationId xmlns:a16="http://schemas.microsoft.com/office/drawing/2014/main" id="{DF4DFA96-FFB0-A14A-8141-81703B832D62}"/>
              </a:ext>
            </a:extLst>
          </p:cNvPr>
          <p:cNvGrpSpPr/>
          <p:nvPr/>
        </p:nvGrpSpPr>
        <p:grpSpPr>
          <a:xfrm>
            <a:off x="15224633" y="9059448"/>
            <a:ext cx="585778" cy="588359"/>
            <a:chOff x="5554663" y="3971925"/>
            <a:chExt cx="360362" cy="361951"/>
          </a:xfrm>
          <a:solidFill>
            <a:schemeClr val="bg1"/>
          </a:solidFill>
        </p:grpSpPr>
        <p:sp>
          <p:nvSpPr>
            <p:cNvPr id="132" name="Freeform 131">
              <a:extLst>
                <a:ext uri="{FF2B5EF4-FFF2-40B4-BE49-F238E27FC236}">
                  <a16:creationId xmlns:a16="http://schemas.microsoft.com/office/drawing/2014/main" id="{9FFE40A0-7FA2-034F-8D95-58A44995282B}"/>
                </a:ext>
              </a:extLst>
            </p:cNvPr>
            <p:cNvSpPr>
              <a:spLocks noEditPoints="1"/>
            </p:cNvSpPr>
            <p:nvPr/>
          </p:nvSpPr>
          <p:spPr bwMode="auto">
            <a:xfrm>
              <a:off x="5554663" y="4078288"/>
              <a:ext cx="255588" cy="255588"/>
            </a:xfrm>
            <a:custGeom>
              <a:avLst/>
              <a:gdLst>
                <a:gd name="T0" fmla="*/ 67 w 68"/>
                <a:gd name="T1" fmla="*/ 41 h 68"/>
                <a:gd name="T2" fmla="*/ 62 w 68"/>
                <a:gd name="T3" fmla="*/ 38 h 68"/>
                <a:gd name="T4" fmla="*/ 62 w 68"/>
                <a:gd name="T5" fmla="*/ 34 h 68"/>
                <a:gd name="T6" fmla="*/ 62 w 68"/>
                <a:gd name="T7" fmla="*/ 30 h 68"/>
                <a:gd name="T8" fmla="*/ 67 w 68"/>
                <a:gd name="T9" fmla="*/ 27 h 68"/>
                <a:gd name="T10" fmla="*/ 67 w 68"/>
                <a:gd name="T11" fmla="*/ 24 h 68"/>
                <a:gd name="T12" fmla="*/ 59 w 68"/>
                <a:gd name="T13" fmla="*/ 10 h 68"/>
                <a:gd name="T14" fmla="*/ 58 w 68"/>
                <a:gd name="T15" fmla="*/ 9 h 68"/>
                <a:gd name="T16" fmla="*/ 57 w 68"/>
                <a:gd name="T17" fmla="*/ 9 h 68"/>
                <a:gd name="T18" fmla="*/ 52 w 68"/>
                <a:gd name="T19" fmla="*/ 12 h 68"/>
                <a:gd name="T20" fmla="*/ 44 w 68"/>
                <a:gd name="T21" fmla="*/ 8 h 68"/>
                <a:gd name="T22" fmla="*/ 44 w 68"/>
                <a:gd name="T23" fmla="*/ 2 h 68"/>
                <a:gd name="T24" fmla="*/ 42 w 68"/>
                <a:gd name="T25" fmla="*/ 0 h 68"/>
                <a:gd name="T26" fmla="*/ 26 w 68"/>
                <a:gd name="T27" fmla="*/ 0 h 68"/>
                <a:gd name="T28" fmla="*/ 24 w 68"/>
                <a:gd name="T29" fmla="*/ 2 h 68"/>
                <a:gd name="T30" fmla="*/ 24 w 68"/>
                <a:gd name="T31" fmla="*/ 8 h 68"/>
                <a:gd name="T32" fmla="*/ 17 w 68"/>
                <a:gd name="T33" fmla="*/ 12 h 68"/>
                <a:gd name="T34" fmla="*/ 11 w 68"/>
                <a:gd name="T35" fmla="*/ 9 h 68"/>
                <a:gd name="T36" fmla="*/ 9 w 68"/>
                <a:gd name="T37" fmla="*/ 10 h 68"/>
                <a:gd name="T38" fmla="*/ 1 w 68"/>
                <a:gd name="T39" fmla="*/ 24 h 68"/>
                <a:gd name="T40" fmla="*/ 0 w 68"/>
                <a:gd name="T41" fmla="*/ 25 h 68"/>
                <a:gd name="T42" fmla="*/ 1 w 68"/>
                <a:gd name="T43" fmla="*/ 27 h 68"/>
                <a:gd name="T44" fmla="*/ 6 w 68"/>
                <a:gd name="T45" fmla="*/ 30 h 68"/>
                <a:gd name="T46" fmla="*/ 6 w 68"/>
                <a:gd name="T47" fmla="*/ 34 h 68"/>
                <a:gd name="T48" fmla="*/ 6 w 68"/>
                <a:gd name="T49" fmla="*/ 38 h 68"/>
                <a:gd name="T50" fmla="*/ 1 w 68"/>
                <a:gd name="T51" fmla="*/ 41 h 68"/>
                <a:gd name="T52" fmla="*/ 1 w 68"/>
                <a:gd name="T53" fmla="*/ 44 h 68"/>
                <a:gd name="T54" fmla="*/ 9 w 68"/>
                <a:gd name="T55" fmla="*/ 58 h 68"/>
                <a:gd name="T56" fmla="*/ 11 w 68"/>
                <a:gd name="T57" fmla="*/ 59 h 68"/>
                <a:gd name="T58" fmla="*/ 17 w 68"/>
                <a:gd name="T59" fmla="*/ 56 h 68"/>
                <a:gd name="T60" fmla="*/ 24 w 68"/>
                <a:gd name="T61" fmla="*/ 60 h 68"/>
                <a:gd name="T62" fmla="*/ 24 w 68"/>
                <a:gd name="T63" fmla="*/ 66 h 68"/>
                <a:gd name="T64" fmla="*/ 26 w 68"/>
                <a:gd name="T65" fmla="*/ 68 h 68"/>
                <a:gd name="T66" fmla="*/ 42 w 68"/>
                <a:gd name="T67" fmla="*/ 68 h 68"/>
                <a:gd name="T68" fmla="*/ 44 w 68"/>
                <a:gd name="T69" fmla="*/ 66 h 68"/>
                <a:gd name="T70" fmla="*/ 44 w 68"/>
                <a:gd name="T71" fmla="*/ 60 h 68"/>
                <a:gd name="T72" fmla="*/ 52 w 68"/>
                <a:gd name="T73" fmla="*/ 56 h 68"/>
                <a:gd name="T74" fmla="*/ 57 w 68"/>
                <a:gd name="T75" fmla="*/ 59 h 68"/>
                <a:gd name="T76" fmla="*/ 58 w 68"/>
                <a:gd name="T77" fmla="*/ 59 h 68"/>
                <a:gd name="T78" fmla="*/ 60 w 68"/>
                <a:gd name="T79" fmla="*/ 58 h 68"/>
                <a:gd name="T80" fmla="*/ 68 w 68"/>
                <a:gd name="T81" fmla="*/ 44 h 68"/>
                <a:gd name="T82" fmla="*/ 67 w 68"/>
                <a:gd name="T83" fmla="*/ 41 h 68"/>
                <a:gd name="T84" fmla="*/ 34 w 68"/>
                <a:gd name="T85" fmla="*/ 48 h 68"/>
                <a:gd name="T86" fmla="*/ 20 w 68"/>
                <a:gd name="T87" fmla="*/ 34 h 68"/>
                <a:gd name="T88" fmla="*/ 34 w 68"/>
                <a:gd name="T89" fmla="*/ 20 h 68"/>
                <a:gd name="T90" fmla="*/ 48 w 68"/>
                <a:gd name="T91" fmla="*/ 34 h 68"/>
                <a:gd name="T92" fmla="*/ 34 w 68"/>
                <a:gd name="T93" fmla="*/ 4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8" h="68">
                  <a:moveTo>
                    <a:pt x="67" y="41"/>
                  </a:moveTo>
                  <a:cubicBezTo>
                    <a:pt x="62" y="38"/>
                    <a:pt x="62" y="38"/>
                    <a:pt x="62" y="38"/>
                  </a:cubicBezTo>
                  <a:cubicBezTo>
                    <a:pt x="62" y="37"/>
                    <a:pt x="62" y="35"/>
                    <a:pt x="62" y="34"/>
                  </a:cubicBezTo>
                  <a:cubicBezTo>
                    <a:pt x="62" y="33"/>
                    <a:pt x="62" y="31"/>
                    <a:pt x="62" y="30"/>
                  </a:cubicBezTo>
                  <a:cubicBezTo>
                    <a:pt x="67" y="27"/>
                    <a:pt x="67" y="27"/>
                    <a:pt x="67" y="27"/>
                  </a:cubicBezTo>
                  <a:cubicBezTo>
                    <a:pt x="68" y="26"/>
                    <a:pt x="68" y="25"/>
                    <a:pt x="67" y="24"/>
                  </a:cubicBezTo>
                  <a:cubicBezTo>
                    <a:pt x="59" y="10"/>
                    <a:pt x="59" y="10"/>
                    <a:pt x="59" y="10"/>
                  </a:cubicBezTo>
                  <a:cubicBezTo>
                    <a:pt x="59" y="10"/>
                    <a:pt x="59" y="9"/>
                    <a:pt x="58" y="9"/>
                  </a:cubicBezTo>
                  <a:cubicBezTo>
                    <a:pt x="58" y="9"/>
                    <a:pt x="57" y="9"/>
                    <a:pt x="57" y="9"/>
                  </a:cubicBezTo>
                  <a:cubicBezTo>
                    <a:pt x="52" y="12"/>
                    <a:pt x="52" y="12"/>
                    <a:pt x="52" y="12"/>
                  </a:cubicBezTo>
                  <a:cubicBezTo>
                    <a:pt x="50" y="10"/>
                    <a:pt x="47" y="9"/>
                    <a:pt x="44" y="8"/>
                  </a:cubicBezTo>
                  <a:cubicBezTo>
                    <a:pt x="44" y="2"/>
                    <a:pt x="44" y="2"/>
                    <a:pt x="44" y="2"/>
                  </a:cubicBezTo>
                  <a:cubicBezTo>
                    <a:pt x="44" y="1"/>
                    <a:pt x="43" y="0"/>
                    <a:pt x="42" y="0"/>
                  </a:cubicBezTo>
                  <a:cubicBezTo>
                    <a:pt x="26" y="0"/>
                    <a:pt x="26" y="0"/>
                    <a:pt x="26" y="0"/>
                  </a:cubicBezTo>
                  <a:cubicBezTo>
                    <a:pt x="25" y="0"/>
                    <a:pt x="24" y="1"/>
                    <a:pt x="24" y="2"/>
                  </a:cubicBezTo>
                  <a:cubicBezTo>
                    <a:pt x="24" y="8"/>
                    <a:pt x="24" y="8"/>
                    <a:pt x="24" y="8"/>
                  </a:cubicBezTo>
                  <a:cubicBezTo>
                    <a:pt x="22" y="9"/>
                    <a:pt x="19" y="10"/>
                    <a:pt x="17" y="12"/>
                  </a:cubicBezTo>
                  <a:cubicBezTo>
                    <a:pt x="11" y="9"/>
                    <a:pt x="11" y="9"/>
                    <a:pt x="11" y="9"/>
                  </a:cubicBezTo>
                  <a:cubicBezTo>
                    <a:pt x="10" y="9"/>
                    <a:pt x="9" y="9"/>
                    <a:pt x="9" y="10"/>
                  </a:cubicBezTo>
                  <a:cubicBezTo>
                    <a:pt x="1" y="24"/>
                    <a:pt x="1" y="24"/>
                    <a:pt x="1" y="24"/>
                  </a:cubicBezTo>
                  <a:cubicBezTo>
                    <a:pt x="0" y="24"/>
                    <a:pt x="0" y="25"/>
                    <a:pt x="0" y="25"/>
                  </a:cubicBezTo>
                  <a:cubicBezTo>
                    <a:pt x="1" y="26"/>
                    <a:pt x="1" y="26"/>
                    <a:pt x="1" y="27"/>
                  </a:cubicBezTo>
                  <a:cubicBezTo>
                    <a:pt x="6" y="30"/>
                    <a:pt x="6" y="30"/>
                    <a:pt x="6" y="30"/>
                  </a:cubicBezTo>
                  <a:cubicBezTo>
                    <a:pt x="6" y="31"/>
                    <a:pt x="6" y="33"/>
                    <a:pt x="6" y="34"/>
                  </a:cubicBezTo>
                  <a:cubicBezTo>
                    <a:pt x="6" y="35"/>
                    <a:pt x="6" y="37"/>
                    <a:pt x="6" y="38"/>
                  </a:cubicBezTo>
                  <a:cubicBezTo>
                    <a:pt x="1" y="41"/>
                    <a:pt x="1" y="41"/>
                    <a:pt x="1" y="41"/>
                  </a:cubicBezTo>
                  <a:cubicBezTo>
                    <a:pt x="0" y="42"/>
                    <a:pt x="0" y="43"/>
                    <a:pt x="1" y="44"/>
                  </a:cubicBezTo>
                  <a:cubicBezTo>
                    <a:pt x="9" y="58"/>
                    <a:pt x="9" y="58"/>
                    <a:pt x="9" y="58"/>
                  </a:cubicBezTo>
                  <a:cubicBezTo>
                    <a:pt x="9" y="59"/>
                    <a:pt x="10" y="59"/>
                    <a:pt x="11" y="59"/>
                  </a:cubicBezTo>
                  <a:cubicBezTo>
                    <a:pt x="17" y="56"/>
                    <a:pt x="17" y="56"/>
                    <a:pt x="17" y="56"/>
                  </a:cubicBezTo>
                  <a:cubicBezTo>
                    <a:pt x="19" y="58"/>
                    <a:pt x="22" y="59"/>
                    <a:pt x="24" y="60"/>
                  </a:cubicBezTo>
                  <a:cubicBezTo>
                    <a:pt x="24" y="66"/>
                    <a:pt x="24" y="66"/>
                    <a:pt x="24" y="66"/>
                  </a:cubicBezTo>
                  <a:cubicBezTo>
                    <a:pt x="24" y="67"/>
                    <a:pt x="25" y="68"/>
                    <a:pt x="26" y="68"/>
                  </a:cubicBezTo>
                  <a:cubicBezTo>
                    <a:pt x="42" y="68"/>
                    <a:pt x="42" y="68"/>
                    <a:pt x="42" y="68"/>
                  </a:cubicBezTo>
                  <a:cubicBezTo>
                    <a:pt x="43" y="68"/>
                    <a:pt x="44" y="67"/>
                    <a:pt x="44" y="66"/>
                  </a:cubicBezTo>
                  <a:cubicBezTo>
                    <a:pt x="44" y="60"/>
                    <a:pt x="44" y="60"/>
                    <a:pt x="44" y="60"/>
                  </a:cubicBezTo>
                  <a:cubicBezTo>
                    <a:pt x="47" y="59"/>
                    <a:pt x="50" y="58"/>
                    <a:pt x="52" y="56"/>
                  </a:cubicBezTo>
                  <a:cubicBezTo>
                    <a:pt x="57" y="59"/>
                    <a:pt x="57" y="59"/>
                    <a:pt x="57" y="59"/>
                  </a:cubicBezTo>
                  <a:cubicBezTo>
                    <a:pt x="57" y="59"/>
                    <a:pt x="58" y="59"/>
                    <a:pt x="58" y="59"/>
                  </a:cubicBezTo>
                  <a:cubicBezTo>
                    <a:pt x="59" y="59"/>
                    <a:pt x="59" y="58"/>
                    <a:pt x="60" y="58"/>
                  </a:cubicBezTo>
                  <a:cubicBezTo>
                    <a:pt x="68" y="44"/>
                    <a:pt x="68" y="44"/>
                    <a:pt x="68" y="44"/>
                  </a:cubicBezTo>
                  <a:cubicBezTo>
                    <a:pt x="68" y="43"/>
                    <a:pt x="68" y="42"/>
                    <a:pt x="67" y="41"/>
                  </a:cubicBezTo>
                  <a:close/>
                  <a:moveTo>
                    <a:pt x="34" y="48"/>
                  </a:moveTo>
                  <a:cubicBezTo>
                    <a:pt x="26" y="48"/>
                    <a:pt x="20" y="42"/>
                    <a:pt x="20" y="34"/>
                  </a:cubicBezTo>
                  <a:cubicBezTo>
                    <a:pt x="20" y="26"/>
                    <a:pt x="26" y="20"/>
                    <a:pt x="34" y="20"/>
                  </a:cubicBezTo>
                  <a:cubicBezTo>
                    <a:pt x="42" y="20"/>
                    <a:pt x="48" y="26"/>
                    <a:pt x="48" y="34"/>
                  </a:cubicBezTo>
                  <a:cubicBezTo>
                    <a:pt x="48" y="42"/>
                    <a:pt x="42" y="48"/>
                    <a:pt x="34" y="4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lt1"/>
                </a:solidFill>
              </a:endParaRPr>
            </a:p>
          </p:txBody>
        </p:sp>
        <p:sp>
          <p:nvSpPr>
            <p:cNvPr id="133" name="Freeform 132">
              <a:extLst>
                <a:ext uri="{FF2B5EF4-FFF2-40B4-BE49-F238E27FC236}">
                  <a16:creationId xmlns:a16="http://schemas.microsoft.com/office/drawing/2014/main" id="{84F20D3A-FC81-CA45-97F2-E6DD7A0CF6AD}"/>
                </a:ext>
              </a:extLst>
            </p:cNvPr>
            <p:cNvSpPr>
              <a:spLocks noEditPoints="1"/>
            </p:cNvSpPr>
            <p:nvPr/>
          </p:nvSpPr>
          <p:spPr bwMode="auto">
            <a:xfrm>
              <a:off x="5765800" y="3971925"/>
              <a:ext cx="149225" cy="150813"/>
            </a:xfrm>
            <a:custGeom>
              <a:avLst/>
              <a:gdLst>
                <a:gd name="T0" fmla="*/ 39 w 40"/>
                <a:gd name="T1" fmla="*/ 24 h 40"/>
                <a:gd name="T2" fmla="*/ 36 w 40"/>
                <a:gd name="T3" fmla="*/ 22 h 40"/>
                <a:gd name="T4" fmla="*/ 36 w 40"/>
                <a:gd name="T5" fmla="*/ 20 h 40"/>
                <a:gd name="T6" fmla="*/ 36 w 40"/>
                <a:gd name="T7" fmla="*/ 18 h 40"/>
                <a:gd name="T8" fmla="*/ 39 w 40"/>
                <a:gd name="T9" fmla="*/ 16 h 40"/>
                <a:gd name="T10" fmla="*/ 39 w 40"/>
                <a:gd name="T11" fmla="*/ 13 h 40"/>
                <a:gd name="T12" fmla="*/ 35 w 40"/>
                <a:gd name="T13" fmla="*/ 7 h 40"/>
                <a:gd name="T14" fmla="*/ 34 w 40"/>
                <a:gd name="T15" fmla="*/ 6 h 40"/>
                <a:gd name="T16" fmla="*/ 33 w 40"/>
                <a:gd name="T17" fmla="*/ 6 h 40"/>
                <a:gd name="T18" fmla="*/ 30 w 40"/>
                <a:gd name="T19" fmla="*/ 7 h 40"/>
                <a:gd name="T20" fmla="*/ 26 w 40"/>
                <a:gd name="T21" fmla="*/ 5 h 40"/>
                <a:gd name="T22" fmla="*/ 26 w 40"/>
                <a:gd name="T23" fmla="*/ 2 h 40"/>
                <a:gd name="T24" fmla="*/ 24 w 40"/>
                <a:gd name="T25" fmla="*/ 0 h 40"/>
                <a:gd name="T26" fmla="*/ 16 w 40"/>
                <a:gd name="T27" fmla="*/ 0 h 40"/>
                <a:gd name="T28" fmla="*/ 14 w 40"/>
                <a:gd name="T29" fmla="*/ 2 h 40"/>
                <a:gd name="T30" fmla="*/ 14 w 40"/>
                <a:gd name="T31" fmla="*/ 5 h 40"/>
                <a:gd name="T32" fmla="*/ 10 w 40"/>
                <a:gd name="T33" fmla="*/ 7 h 40"/>
                <a:gd name="T34" fmla="*/ 8 w 40"/>
                <a:gd name="T35" fmla="*/ 6 h 40"/>
                <a:gd name="T36" fmla="*/ 5 w 40"/>
                <a:gd name="T37" fmla="*/ 7 h 40"/>
                <a:gd name="T38" fmla="*/ 1 w 40"/>
                <a:gd name="T39" fmla="*/ 13 h 40"/>
                <a:gd name="T40" fmla="*/ 1 w 40"/>
                <a:gd name="T41" fmla="*/ 15 h 40"/>
                <a:gd name="T42" fmla="*/ 1 w 40"/>
                <a:gd name="T43" fmla="*/ 16 h 40"/>
                <a:gd name="T44" fmla="*/ 4 w 40"/>
                <a:gd name="T45" fmla="*/ 18 h 40"/>
                <a:gd name="T46" fmla="*/ 4 w 40"/>
                <a:gd name="T47" fmla="*/ 20 h 40"/>
                <a:gd name="T48" fmla="*/ 4 w 40"/>
                <a:gd name="T49" fmla="*/ 22 h 40"/>
                <a:gd name="T50" fmla="*/ 1 w 40"/>
                <a:gd name="T51" fmla="*/ 24 h 40"/>
                <a:gd name="T52" fmla="*/ 1 w 40"/>
                <a:gd name="T53" fmla="*/ 25 h 40"/>
                <a:gd name="T54" fmla="*/ 1 w 40"/>
                <a:gd name="T55" fmla="*/ 27 h 40"/>
                <a:gd name="T56" fmla="*/ 5 w 40"/>
                <a:gd name="T57" fmla="*/ 33 h 40"/>
                <a:gd name="T58" fmla="*/ 7 w 40"/>
                <a:gd name="T59" fmla="*/ 34 h 40"/>
                <a:gd name="T60" fmla="*/ 10 w 40"/>
                <a:gd name="T61" fmla="*/ 33 h 40"/>
                <a:gd name="T62" fmla="*/ 14 w 40"/>
                <a:gd name="T63" fmla="*/ 35 h 40"/>
                <a:gd name="T64" fmla="*/ 14 w 40"/>
                <a:gd name="T65" fmla="*/ 38 h 40"/>
                <a:gd name="T66" fmla="*/ 16 w 40"/>
                <a:gd name="T67" fmla="*/ 40 h 40"/>
                <a:gd name="T68" fmla="*/ 24 w 40"/>
                <a:gd name="T69" fmla="*/ 40 h 40"/>
                <a:gd name="T70" fmla="*/ 26 w 40"/>
                <a:gd name="T71" fmla="*/ 38 h 40"/>
                <a:gd name="T72" fmla="*/ 26 w 40"/>
                <a:gd name="T73" fmla="*/ 35 h 40"/>
                <a:gd name="T74" fmla="*/ 30 w 40"/>
                <a:gd name="T75" fmla="*/ 33 h 40"/>
                <a:gd name="T76" fmla="*/ 33 w 40"/>
                <a:gd name="T77" fmla="*/ 34 h 40"/>
                <a:gd name="T78" fmla="*/ 34 w 40"/>
                <a:gd name="T79" fmla="*/ 34 h 40"/>
                <a:gd name="T80" fmla="*/ 35 w 40"/>
                <a:gd name="T81" fmla="*/ 33 h 40"/>
                <a:gd name="T82" fmla="*/ 39 w 40"/>
                <a:gd name="T83" fmla="*/ 27 h 40"/>
                <a:gd name="T84" fmla="*/ 39 w 40"/>
                <a:gd name="T85" fmla="*/ 24 h 40"/>
                <a:gd name="T86" fmla="*/ 20 w 40"/>
                <a:gd name="T87" fmla="*/ 28 h 40"/>
                <a:gd name="T88" fmla="*/ 12 w 40"/>
                <a:gd name="T89" fmla="*/ 20 h 40"/>
                <a:gd name="T90" fmla="*/ 20 w 40"/>
                <a:gd name="T91" fmla="*/ 12 h 40"/>
                <a:gd name="T92" fmla="*/ 28 w 40"/>
                <a:gd name="T93" fmla="*/ 20 h 40"/>
                <a:gd name="T94" fmla="*/ 20 w 40"/>
                <a:gd name="T95" fmla="*/ 2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40">
                  <a:moveTo>
                    <a:pt x="39" y="24"/>
                  </a:moveTo>
                  <a:cubicBezTo>
                    <a:pt x="36" y="22"/>
                    <a:pt x="36" y="22"/>
                    <a:pt x="36" y="22"/>
                  </a:cubicBezTo>
                  <a:cubicBezTo>
                    <a:pt x="36" y="21"/>
                    <a:pt x="36" y="21"/>
                    <a:pt x="36" y="20"/>
                  </a:cubicBezTo>
                  <a:cubicBezTo>
                    <a:pt x="36" y="19"/>
                    <a:pt x="36" y="19"/>
                    <a:pt x="36" y="18"/>
                  </a:cubicBezTo>
                  <a:cubicBezTo>
                    <a:pt x="39" y="16"/>
                    <a:pt x="39" y="16"/>
                    <a:pt x="39" y="16"/>
                  </a:cubicBezTo>
                  <a:cubicBezTo>
                    <a:pt x="40" y="16"/>
                    <a:pt x="40" y="14"/>
                    <a:pt x="39" y="13"/>
                  </a:cubicBezTo>
                  <a:cubicBezTo>
                    <a:pt x="35" y="7"/>
                    <a:pt x="35" y="7"/>
                    <a:pt x="35" y="7"/>
                  </a:cubicBezTo>
                  <a:cubicBezTo>
                    <a:pt x="35" y="6"/>
                    <a:pt x="35" y="6"/>
                    <a:pt x="34" y="6"/>
                  </a:cubicBezTo>
                  <a:cubicBezTo>
                    <a:pt x="34" y="5"/>
                    <a:pt x="33" y="6"/>
                    <a:pt x="33" y="6"/>
                  </a:cubicBezTo>
                  <a:cubicBezTo>
                    <a:pt x="30" y="7"/>
                    <a:pt x="30" y="7"/>
                    <a:pt x="30" y="7"/>
                  </a:cubicBezTo>
                  <a:cubicBezTo>
                    <a:pt x="29" y="6"/>
                    <a:pt x="28" y="6"/>
                    <a:pt x="26" y="5"/>
                  </a:cubicBezTo>
                  <a:cubicBezTo>
                    <a:pt x="26" y="2"/>
                    <a:pt x="26" y="2"/>
                    <a:pt x="26" y="2"/>
                  </a:cubicBezTo>
                  <a:cubicBezTo>
                    <a:pt x="26" y="1"/>
                    <a:pt x="25" y="0"/>
                    <a:pt x="24" y="0"/>
                  </a:cubicBezTo>
                  <a:cubicBezTo>
                    <a:pt x="16" y="0"/>
                    <a:pt x="16" y="0"/>
                    <a:pt x="16" y="0"/>
                  </a:cubicBezTo>
                  <a:cubicBezTo>
                    <a:pt x="15" y="0"/>
                    <a:pt x="14" y="1"/>
                    <a:pt x="14" y="2"/>
                  </a:cubicBezTo>
                  <a:cubicBezTo>
                    <a:pt x="14" y="5"/>
                    <a:pt x="14" y="5"/>
                    <a:pt x="14" y="5"/>
                  </a:cubicBezTo>
                  <a:cubicBezTo>
                    <a:pt x="13" y="6"/>
                    <a:pt x="12" y="7"/>
                    <a:pt x="10" y="7"/>
                  </a:cubicBezTo>
                  <a:cubicBezTo>
                    <a:pt x="8" y="6"/>
                    <a:pt x="8" y="6"/>
                    <a:pt x="8" y="6"/>
                  </a:cubicBezTo>
                  <a:cubicBezTo>
                    <a:pt x="7" y="5"/>
                    <a:pt x="5" y="6"/>
                    <a:pt x="5" y="7"/>
                  </a:cubicBezTo>
                  <a:cubicBezTo>
                    <a:pt x="1" y="13"/>
                    <a:pt x="1" y="13"/>
                    <a:pt x="1" y="13"/>
                  </a:cubicBezTo>
                  <a:cubicBezTo>
                    <a:pt x="0" y="14"/>
                    <a:pt x="0" y="14"/>
                    <a:pt x="1" y="15"/>
                  </a:cubicBezTo>
                  <a:cubicBezTo>
                    <a:pt x="1" y="15"/>
                    <a:pt x="1" y="16"/>
                    <a:pt x="1" y="16"/>
                  </a:cubicBezTo>
                  <a:cubicBezTo>
                    <a:pt x="4" y="18"/>
                    <a:pt x="4" y="18"/>
                    <a:pt x="4" y="18"/>
                  </a:cubicBezTo>
                  <a:cubicBezTo>
                    <a:pt x="4" y="19"/>
                    <a:pt x="4" y="19"/>
                    <a:pt x="4" y="20"/>
                  </a:cubicBezTo>
                  <a:cubicBezTo>
                    <a:pt x="4" y="21"/>
                    <a:pt x="4" y="21"/>
                    <a:pt x="4" y="22"/>
                  </a:cubicBezTo>
                  <a:cubicBezTo>
                    <a:pt x="1" y="24"/>
                    <a:pt x="1" y="24"/>
                    <a:pt x="1" y="24"/>
                  </a:cubicBezTo>
                  <a:cubicBezTo>
                    <a:pt x="1" y="24"/>
                    <a:pt x="1" y="25"/>
                    <a:pt x="1" y="25"/>
                  </a:cubicBezTo>
                  <a:cubicBezTo>
                    <a:pt x="0" y="26"/>
                    <a:pt x="0" y="26"/>
                    <a:pt x="1" y="27"/>
                  </a:cubicBezTo>
                  <a:cubicBezTo>
                    <a:pt x="5" y="33"/>
                    <a:pt x="5" y="33"/>
                    <a:pt x="5" y="33"/>
                  </a:cubicBezTo>
                  <a:cubicBezTo>
                    <a:pt x="5" y="34"/>
                    <a:pt x="6" y="35"/>
                    <a:pt x="7" y="34"/>
                  </a:cubicBezTo>
                  <a:cubicBezTo>
                    <a:pt x="10" y="33"/>
                    <a:pt x="10" y="33"/>
                    <a:pt x="10" y="33"/>
                  </a:cubicBezTo>
                  <a:cubicBezTo>
                    <a:pt x="12" y="33"/>
                    <a:pt x="13" y="34"/>
                    <a:pt x="14" y="35"/>
                  </a:cubicBezTo>
                  <a:cubicBezTo>
                    <a:pt x="14" y="38"/>
                    <a:pt x="14" y="38"/>
                    <a:pt x="14" y="38"/>
                  </a:cubicBezTo>
                  <a:cubicBezTo>
                    <a:pt x="14" y="39"/>
                    <a:pt x="15" y="40"/>
                    <a:pt x="16" y="40"/>
                  </a:cubicBezTo>
                  <a:cubicBezTo>
                    <a:pt x="24" y="40"/>
                    <a:pt x="24" y="40"/>
                    <a:pt x="24" y="40"/>
                  </a:cubicBezTo>
                  <a:cubicBezTo>
                    <a:pt x="25" y="40"/>
                    <a:pt x="26" y="39"/>
                    <a:pt x="26" y="38"/>
                  </a:cubicBezTo>
                  <a:cubicBezTo>
                    <a:pt x="26" y="35"/>
                    <a:pt x="26" y="35"/>
                    <a:pt x="26" y="35"/>
                  </a:cubicBezTo>
                  <a:cubicBezTo>
                    <a:pt x="28" y="34"/>
                    <a:pt x="29" y="34"/>
                    <a:pt x="30" y="33"/>
                  </a:cubicBezTo>
                  <a:cubicBezTo>
                    <a:pt x="33" y="34"/>
                    <a:pt x="33" y="34"/>
                    <a:pt x="33" y="34"/>
                  </a:cubicBezTo>
                  <a:cubicBezTo>
                    <a:pt x="33" y="34"/>
                    <a:pt x="34" y="35"/>
                    <a:pt x="34" y="34"/>
                  </a:cubicBezTo>
                  <a:cubicBezTo>
                    <a:pt x="35" y="34"/>
                    <a:pt x="35" y="34"/>
                    <a:pt x="35" y="33"/>
                  </a:cubicBezTo>
                  <a:cubicBezTo>
                    <a:pt x="39" y="27"/>
                    <a:pt x="39" y="27"/>
                    <a:pt x="39" y="27"/>
                  </a:cubicBezTo>
                  <a:cubicBezTo>
                    <a:pt x="40" y="26"/>
                    <a:pt x="40" y="24"/>
                    <a:pt x="39" y="24"/>
                  </a:cubicBezTo>
                  <a:close/>
                  <a:moveTo>
                    <a:pt x="20" y="28"/>
                  </a:moveTo>
                  <a:cubicBezTo>
                    <a:pt x="16" y="28"/>
                    <a:pt x="12" y="24"/>
                    <a:pt x="12" y="20"/>
                  </a:cubicBezTo>
                  <a:cubicBezTo>
                    <a:pt x="12" y="16"/>
                    <a:pt x="16" y="12"/>
                    <a:pt x="20" y="12"/>
                  </a:cubicBezTo>
                  <a:cubicBezTo>
                    <a:pt x="24" y="12"/>
                    <a:pt x="28" y="16"/>
                    <a:pt x="28" y="20"/>
                  </a:cubicBezTo>
                  <a:cubicBezTo>
                    <a:pt x="28" y="24"/>
                    <a:pt x="24" y="28"/>
                    <a:pt x="20" y="2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lt1"/>
                </a:solidFill>
              </a:endParaRPr>
            </a:p>
          </p:txBody>
        </p:sp>
      </p:grpSp>
      <p:grpSp>
        <p:nvGrpSpPr>
          <p:cNvPr id="134" name="Group 133">
            <a:extLst>
              <a:ext uri="{FF2B5EF4-FFF2-40B4-BE49-F238E27FC236}">
                <a16:creationId xmlns:a16="http://schemas.microsoft.com/office/drawing/2014/main" id="{4297B067-9373-7D4A-9545-B2E06784D17D}"/>
              </a:ext>
            </a:extLst>
          </p:cNvPr>
          <p:cNvGrpSpPr/>
          <p:nvPr/>
        </p:nvGrpSpPr>
        <p:grpSpPr>
          <a:xfrm>
            <a:off x="10836540" y="11363417"/>
            <a:ext cx="605448" cy="578775"/>
            <a:chOff x="4833935" y="3983047"/>
            <a:chExt cx="360361" cy="344489"/>
          </a:xfrm>
          <a:solidFill>
            <a:schemeClr val="bg1"/>
          </a:solidFill>
        </p:grpSpPr>
        <p:sp>
          <p:nvSpPr>
            <p:cNvPr id="135" name="Freeform 134">
              <a:extLst>
                <a:ext uri="{FF2B5EF4-FFF2-40B4-BE49-F238E27FC236}">
                  <a16:creationId xmlns:a16="http://schemas.microsoft.com/office/drawing/2014/main" id="{E6EB34A5-E0D7-864A-92A5-ADE97D60B90C}"/>
                </a:ext>
              </a:extLst>
            </p:cNvPr>
            <p:cNvSpPr>
              <a:spLocks/>
            </p:cNvSpPr>
            <p:nvPr/>
          </p:nvSpPr>
          <p:spPr bwMode="auto">
            <a:xfrm>
              <a:off x="4833935" y="4179900"/>
              <a:ext cx="74613" cy="128588"/>
            </a:xfrm>
            <a:custGeom>
              <a:avLst/>
              <a:gdLst>
                <a:gd name="T0" fmla="*/ 18 w 20"/>
                <a:gd name="T1" fmla="*/ 0 h 34"/>
                <a:gd name="T2" fmla="*/ 2 w 20"/>
                <a:gd name="T3" fmla="*/ 0 h 34"/>
                <a:gd name="T4" fmla="*/ 0 w 20"/>
                <a:gd name="T5" fmla="*/ 2 h 34"/>
                <a:gd name="T6" fmla="*/ 0 w 20"/>
                <a:gd name="T7" fmla="*/ 32 h 34"/>
                <a:gd name="T8" fmla="*/ 2 w 20"/>
                <a:gd name="T9" fmla="*/ 34 h 34"/>
                <a:gd name="T10" fmla="*/ 18 w 20"/>
                <a:gd name="T11" fmla="*/ 34 h 34"/>
                <a:gd name="T12" fmla="*/ 20 w 20"/>
                <a:gd name="T13" fmla="*/ 32 h 34"/>
                <a:gd name="T14" fmla="*/ 20 w 20"/>
                <a:gd name="T15" fmla="*/ 2 h 34"/>
                <a:gd name="T16" fmla="*/ 18 w 20"/>
                <a:gd name="T1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4">
                  <a:moveTo>
                    <a:pt x="18" y="0"/>
                  </a:moveTo>
                  <a:cubicBezTo>
                    <a:pt x="2" y="0"/>
                    <a:pt x="2" y="0"/>
                    <a:pt x="2" y="0"/>
                  </a:cubicBezTo>
                  <a:cubicBezTo>
                    <a:pt x="1" y="0"/>
                    <a:pt x="0" y="1"/>
                    <a:pt x="0" y="2"/>
                  </a:cubicBezTo>
                  <a:cubicBezTo>
                    <a:pt x="0" y="32"/>
                    <a:pt x="0" y="32"/>
                    <a:pt x="0" y="32"/>
                  </a:cubicBezTo>
                  <a:cubicBezTo>
                    <a:pt x="0" y="33"/>
                    <a:pt x="1" y="34"/>
                    <a:pt x="2" y="34"/>
                  </a:cubicBezTo>
                  <a:cubicBezTo>
                    <a:pt x="18" y="34"/>
                    <a:pt x="18" y="34"/>
                    <a:pt x="18" y="34"/>
                  </a:cubicBezTo>
                  <a:cubicBezTo>
                    <a:pt x="19" y="34"/>
                    <a:pt x="20" y="33"/>
                    <a:pt x="20" y="32"/>
                  </a:cubicBezTo>
                  <a:cubicBezTo>
                    <a:pt x="20" y="2"/>
                    <a:pt x="20" y="2"/>
                    <a:pt x="20" y="2"/>
                  </a:cubicBezTo>
                  <a:cubicBezTo>
                    <a:pt x="20" y="1"/>
                    <a:pt x="19" y="0"/>
                    <a:pt x="1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6" name="Freeform 135">
              <a:extLst>
                <a:ext uri="{FF2B5EF4-FFF2-40B4-BE49-F238E27FC236}">
                  <a16:creationId xmlns:a16="http://schemas.microsoft.com/office/drawing/2014/main" id="{B49B9E06-CAE8-4C41-B0E2-2F2EAB32A71D}"/>
                </a:ext>
              </a:extLst>
            </p:cNvPr>
            <p:cNvSpPr>
              <a:spLocks/>
            </p:cNvSpPr>
            <p:nvPr/>
          </p:nvSpPr>
          <p:spPr bwMode="auto">
            <a:xfrm>
              <a:off x="4916483" y="4194186"/>
              <a:ext cx="277813" cy="133350"/>
            </a:xfrm>
            <a:custGeom>
              <a:avLst/>
              <a:gdLst>
                <a:gd name="T0" fmla="*/ 73 w 74"/>
                <a:gd name="T1" fmla="*/ 13 h 35"/>
                <a:gd name="T2" fmla="*/ 59 w 74"/>
                <a:gd name="T3" fmla="*/ 8 h 35"/>
                <a:gd name="T4" fmla="*/ 47 w 74"/>
                <a:gd name="T5" fmla="*/ 12 h 35"/>
                <a:gd name="T6" fmla="*/ 47 w 74"/>
                <a:gd name="T7" fmla="*/ 14 h 35"/>
                <a:gd name="T8" fmla="*/ 45 w 74"/>
                <a:gd name="T9" fmla="*/ 21 h 35"/>
                <a:gd name="T10" fmla="*/ 38 w 74"/>
                <a:gd name="T11" fmla="*/ 24 h 35"/>
                <a:gd name="T12" fmla="*/ 18 w 74"/>
                <a:gd name="T13" fmla="*/ 24 h 35"/>
                <a:gd name="T14" fmla="*/ 16 w 74"/>
                <a:gd name="T15" fmla="*/ 22 h 35"/>
                <a:gd name="T16" fmla="*/ 18 w 74"/>
                <a:gd name="T17" fmla="*/ 20 h 35"/>
                <a:gd name="T18" fmla="*/ 38 w 74"/>
                <a:gd name="T19" fmla="*/ 20 h 35"/>
                <a:gd name="T20" fmla="*/ 42 w 74"/>
                <a:gd name="T21" fmla="*/ 18 h 35"/>
                <a:gd name="T22" fmla="*/ 43 w 74"/>
                <a:gd name="T23" fmla="*/ 14 h 35"/>
                <a:gd name="T24" fmla="*/ 38 w 74"/>
                <a:gd name="T25" fmla="*/ 8 h 35"/>
                <a:gd name="T26" fmla="*/ 27 w 74"/>
                <a:gd name="T27" fmla="*/ 8 h 35"/>
                <a:gd name="T28" fmla="*/ 26 w 74"/>
                <a:gd name="T29" fmla="*/ 8 h 35"/>
                <a:gd name="T30" fmla="*/ 25 w 74"/>
                <a:gd name="T31" fmla="*/ 7 h 35"/>
                <a:gd name="T32" fmla="*/ 8 w 74"/>
                <a:gd name="T33" fmla="*/ 0 h 35"/>
                <a:gd name="T34" fmla="*/ 2 w 74"/>
                <a:gd name="T35" fmla="*/ 0 h 35"/>
                <a:gd name="T36" fmla="*/ 0 w 74"/>
                <a:gd name="T37" fmla="*/ 2 h 35"/>
                <a:gd name="T38" fmla="*/ 0 w 74"/>
                <a:gd name="T39" fmla="*/ 24 h 35"/>
                <a:gd name="T40" fmla="*/ 1 w 74"/>
                <a:gd name="T41" fmla="*/ 26 h 35"/>
                <a:gd name="T42" fmla="*/ 16 w 74"/>
                <a:gd name="T43" fmla="*/ 31 h 35"/>
                <a:gd name="T44" fmla="*/ 32 w 74"/>
                <a:gd name="T45" fmla="*/ 35 h 35"/>
                <a:gd name="T46" fmla="*/ 49 w 74"/>
                <a:gd name="T47" fmla="*/ 29 h 35"/>
                <a:gd name="T48" fmla="*/ 73 w 74"/>
                <a:gd name="T49" fmla="*/ 16 h 35"/>
                <a:gd name="T50" fmla="*/ 74 w 74"/>
                <a:gd name="T51" fmla="*/ 14 h 35"/>
                <a:gd name="T52" fmla="*/ 73 w 74"/>
                <a:gd name="T53" fmla="*/ 1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4" h="35">
                  <a:moveTo>
                    <a:pt x="73" y="13"/>
                  </a:moveTo>
                  <a:cubicBezTo>
                    <a:pt x="69" y="8"/>
                    <a:pt x="65" y="7"/>
                    <a:pt x="59" y="8"/>
                  </a:cubicBezTo>
                  <a:cubicBezTo>
                    <a:pt x="47" y="12"/>
                    <a:pt x="47" y="12"/>
                    <a:pt x="47" y="12"/>
                  </a:cubicBezTo>
                  <a:cubicBezTo>
                    <a:pt x="47" y="13"/>
                    <a:pt x="47" y="13"/>
                    <a:pt x="47" y="14"/>
                  </a:cubicBezTo>
                  <a:cubicBezTo>
                    <a:pt x="47" y="17"/>
                    <a:pt x="47" y="19"/>
                    <a:pt x="45" y="21"/>
                  </a:cubicBezTo>
                  <a:cubicBezTo>
                    <a:pt x="43" y="23"/>
                    <a:pt x="41" y="24"/>
                    <a:pt x="38" y="24"/>
                  </a:cubicBezTo>
                  <a:cubicBezTo>
                    <a:pt x="18" y="24"/>
                    <a:pt x="18" y="24"/>
                    <a:pt x="18" y="24"/>
                  </a:cubicBezTo>
                  <a:cubicBezTo>
                    <a:pt x="17" y="24"/>
                    <a:pt x="16" y="23"/>
                    <a:pt x="16" y="22"/>
                  </a:cubicBezTo>
                  <a:cubicBezTo>
                    <a:pt x="16" y="21"/>
                    <a:pt x="17" y="20"/>
                    <a:pt x="18" y="20"/>
                  </a:cubicBezTo>
                  <a:cubicBezTo>
                    <a:pt x="38" y="20"/>
                    <a:pt x="38" y="20"/>
                    <a:pt x="38" y="20"/>
                  </a:cubicBezTo>
                  <a:cubicBezTo>
                    <a:pt x="40" y="20"/>
                    <a:pt x="41" y="19"/>
                    <a:pt x="42" y="18"/>
                  </a:cubicBezTo>
                  <a:cubicBezTo>
                    <a:pt x="43" y="17"/>
                    <a:pt x="43" y="16"/>
                    <a:pt x="43" y="14"/>
                  </a:cubicBezTo>
                  <a:cubicBezTo>
                    <a:pt x="43" y="12"/>
                    <a:pt x="42" y="8"/>
                    <a:pt x="38" y="8"/>
                  </a:cubicBezTo>
                  <a:cubicBezTo>
                    <a:pt x="27" y="8"/>
                    <a:pt x="27" y="8"/>
                    <a:pt x="27" y="8"/>
                  </a:cubicBezTo>
                  <a:cubicBezTo>
                    <a:pt x="26" y="8"/>
                    <a:pt x="26" y="8"/>
                    <a:pt x="26" y="8"/>
                  </a:cubicBezTo>
                  <a:cubicBezTo>
                    <a:pt x="25" y="8"/>
                    <a:pt x="25" y="8"/>
                    <a:pt x="25" y="7"/>
                  </a:cubicBezTo>
                  <a:cubicBezTo>
                    <a:pt x="23" y="6"/>
                    <a:pt x="17" y="0"/>
                    <a:pt x="8" y="0"/>
                  </a:cubicBezTo>
                  <a:cubicBezTo>
                    <a:pt x="2" y="0"/>
                    <a:pt x="2" y="0"/>
                    <a:pt x="2" y="0"/>
                  </a:cubicBezTo>
                  <a:cubicBezTo>
                    <a:pt x="1" y="0"/>
                    <a:pt x="0" y="1"/>
                    <a:pt x="0" y="2"/>
                  </a:cubicBezTo>
                  <a:cubicBezTo>
                    <a:pt x="0" y="24"/>
                    <a:pt x="0" y="24"/>
                    <a:pt x="0" y="24"/>
                  </a:cubicBezTo>
                  <a:cubicBezTo>
                    <a:pt x="0" y="25"/>
                    <a:pt x="1" y="26"/>
                    <a:pt x="1" y="26"/>
                  </a:cubicBezTo>
                  <a:cubicBezTo>
                    <a:pt x="8" y="28"/>
                    <a:pt x="12" y="30"/>
                    <a:pt x="16" y="31"/>
                  </a:cubicBezTo>
                  <a:cubicBezTo>
                    <a:pt x="24" y="34"/>
                    <a:pt x="28" y="35"/>
                    <a:pt x="32" y="35"/>
                  </a:cubicBezTo>
                  <a:cubicBezTo>
                    <a:pt x="37" y="35"/>
                    <a:pt x="41" y="33"/>
                    <a:pt x="49" y="29"/>
                  </a:cubicBezTo>
                  <a:cubicBezTo>
                    <a:pt x="54" y="26"/>
                    <a:pt x="62" y="21"/>
                    <a:pt x="73" y="16"/>
                  </a:cubicBezTo>
                  <a:cubicBezTo>
                    <a:pt x="73" y="15"/>
                    <a:pt x="74" y="15"/>
                    <a:pt x="74" y="14"/>
                  </a:cubicBezTo>
                  <a:cubicBezTo>
                    <a:pt x="74" y="14"/>
                    <a:pt x="74" y="13"/>
                    <a:pt x="7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7" name="Freeform 136">
              <a:extLst>
                <a:ext uri="{FF2B5EF4-FFF2-40B4-BE49-F238E27FC236}">
                  <a16:creationId xmlns:a16="http://schemas.microsoft.com/office/drawing/2014/main" id="{CDCF1EF1-983E-1040-8CFA-70763710ECC5}"/>
                </a:ext>
              </a:extLst>
            </p:cNvPr>
            <p:cNvSpPr>
              <a:spLocks noEditPoints="1"/>
            </p:cNvSpPr>
            <p:nvPr/>
          </p:nvSpPr>
          <p:spPr bwMode="auto">
            <a:xfrm>
              <a:off x="5037140" y="3983047"/>
              <a:ext cx="104775" cy="106363"/>
            </a:xfrm>
            <a:custGeom>
              <a:avLst/>
              <a:gdLst>
                <a:gd name="T0" fmla="*/ 14 w 28"/>
                <a:gd name="T1" fmla="*/ 28 h 28"/>
                <a:gd name="T2" fmla="*/ 28 w 28"/>
                <a:gd name="T3" fmla="*/ 14 h 28"/>
                <a:gd name="T4" fmla="*/ 14 w 28"/>
                <a:gd name="T5" fmla="*/ 0 h 28"/>
                <a:gd name="T6" fmla="*/ 0 w 28"/>
                <a:gd name="T7" fmla="*/ 14 h 28"/>
                <a:gd name="T8" fmla="*/ 14 w 28"/>
                <a:gd name="T9" fmla="*/ 28 h 28"/>
                <a:gd name="T10" fmla="*/ 12 w 28"/>
                <a:gd name="T11" fmla="*/ 10 h 28"/>
                <a:gd name="T12" fmla="*/ 14 w 28"/>
                <a:gd name="T13" fmla="*/ 8 h 28"/>
                <a:gd name="T14" fmla="*/ 16 w 28"/>
                <a:gd name="T15" fmla="*/ 10 h 28"/>
                <a:gd name="T16" fmla="*/ 16 w 28"/>
                <a:gd name="T17" fmla="*/ 18 h 28"/>
                <a:gd name="T18" fmla="*/ 14 w 28"/>
                <a:gd name="T19" fmla="*/ 20 h 28"/>
                <a:gd name="T20" fmla="*/ 12 w 28"/>
                <a:gd name="T21" fmla="*/ 18 h 28"/>
                <a:gd name="T22" fmla="*/ 12 w 28"/>
                <a:gd name="T23"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8">
                  <a:moveTo>
                    <a:pt x="14" y="28"/>
                  </a:moveTo>
                  <a:cubicBezTo>
                    <a:pt x="22" y="28"/>
                    <a:pt x="28" y="22"/>
                    <a:pt x="28" y="14"/>
                  </a:cubicBezTo>
                  <a:cubicBezTo>
                    <a:pt x="28" y="6"/>
                    <a:pt x="22" y="0"/>
                    <a:pt x="14" y="0"/>
                  </a:cubicBezTo>
                  <a:cubicBezTo>
                    <a:pt x="6" y="0"/>
                    <a:pt x="0" y="6"/>
                    <a:pt x="0" y="14"/>
                  </a:cubicBezTo>
                  <a:cubicBezTo>
                    <a:pt x="0" y="22"/>
                    <a:pt x="6" y="28"/>
                    <a:pt x="14" y="28"/>
                  </a:cubicBezTo>
                  <a:close/>
                  <a:moveTo>
                    <a:pt x="12" y="10"/>
                  </a:moveTo>
                  <a:cubicBezTo>
                    <a:pt x="12" y="9"/>
                    <a:pt x="13" y="8"/>
                    <a:pt x="14" y="8"/>
                  </a:cubicBezTo>
                  <a:cubicBezTo>
                    <a:pt x="15" y="8"/>
                    <a:pt x="16" y="9"/>
                    <a:pt x="16" y="10"/>
                  </a:cubicBezTo>
                  <a:cubicBezTo>
                    <a:pt x="16" y="18"/>
                    <a:pt x="16" y="18"/>
                    <a:pt x="16" y="18"/>
                  </a:cubicBezTo>
                  <a:cubicBezTo>
                    <a:pt x="16" y="19"/>
                    <a:pt x="15" y="20"/>
                    <a:pt x="14" y="20"/>
                  </a:cubicBezTo>
                  <a:cubicBezTo>
                    <a:pt x="13" y="20"/>
                    <a:pt x="12" y="19"/>
                    <a:pt x="12" y="18"/>
                  </a:cubicBezTo>
                  <a:lnTo>
                    <a:pt x="12"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8" name="Freeform 137">
              <a:extLst>
                <a:ext uri="{FF2B5EF4-FFF2-40B4-BE49-F238E27FC236}">
                  <a16:creationId xmlns:a16="http://schemas.microsoft.com/office/drawing/2014/main" id="{CB3465A0-747F-9E48-BE73-82768A12D430}"/>
                </a:ext>
              </a:extLst>
            </p:cNvPr>
            <p:cNvSpPr>
              <a:spLocks noEditPoints="1"/>
            </p:cNvSpPr>
            <p:nvPr/>
          </p:nvSpPr>
          <p:spPr bwMode="auto">
            <a:xfrm>
              <a:off x="4968875" y="4089401"/>
              <a:ext cx="104775" cy="104775"/>
            </a:xfrm>
            <a:custGeom>
              <a:avLst/>
              <a:gdLst>
                <a:gd name="T0" fmla="*/ 14 w 28"/>
                <a:gd name="T1" fmla="*/ 28 h 28"/>
                <a:gd name="T2" fmla="*/ 28 w 28"/>
                <a:gd name="T3" fmla="*/ 14 h 28"/>
                <a:gd name="T4" fmla="*/ 14 w 28"/>
                <a:gd name="T5" fmla="*/ 0 h 28"/>
                <a:gd name="T6" fmla="*/ 0 w 28"/>
                <a:gd name="T7" fmla="*/ 14 h 28"/>
                <a:gd name="T8" fmla="*/ 14 w 28"/>
                <a:gd name="T9" fmla="*/ 28 h 28"/>
                <a:gd name="T10" fmla="*/ 12 w 28"/>
                <a:gd name="T11" fmla="*/ 10 h 28"/>
                <a:gd name="T12" fmla="*/ 14 w 28"/>
                <a:gd name="T13" fmla="*/ 8 h 28"/>
                <a:gd name="T14" fmla="*/ 16 w 28"/>
                <a:gd name="T15" fmla="*/ 10 h 28"/>
                <a:gd name="T16" fmla="*/ 16 w 28"/>
                <a:gd name="T17" fmla="*/ 18 h 28"/>
                <a:gd name="T18" fmla="*/ 14 w 28"/>
                <a:gd name="T19" fmla="*/ 20 h 28"/>
                <a:gd name="T20" fmla="*/ 12 w 28"/>
                <a:gd name="T21" fmla="*/ 18 h 28"/>
                <a:gd name="T22" fmla="*/ 12 w 28"/>
                <a:gd name="T23"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8">
                  <a:moveTo>
                    <a:pt x="14" y="28"/>
                  </a:moveTo>
                  <a:cubicBezTo>
                    <a:pt x="22" y="28"/>
                    <a:pt x="28" y="22"/>
                    <a:pt x="28" y="14"/>
                  </a:cubicBezTo>
                  <a:cubicBezTo>
                    <a:pt x="28" y="6"/>
                    <a:pt x="22" y="0"/>
                    <a:pt x="14" y="0"/>
                  </a:cubicBezTo>
                  <a:cubicBezTo>
                    <a:pt x="6" y="0"/>
                    <a:pt x="0" y="6"/>
                    <a:pt x="0" y="14"/>
                  </a:cubicBezTo>
                  <a:cubicBezTo>
                    <a:pt x="0" y="22"/>
                    <a:pt x="6" y="28"/>
                    <a:pt x="14" y="28"/>
                  </a:cubicBezTo>
                  <a:close/>
                  <a:moveTo>
                    <a:pt x="12" y="10"/>
                  </a:moveTo>
                  <a:cubicBezTo>
                    <a:pt x="12" y="9"/>
                    <a:pt x="13" y="8"/>
                    <a:pt x="14" y="8"/>
                  </a:cubicBezTo>
                  <a:cubicBezTo>
                    <a:pt x="15" y="8"/>
                    <a:pt x="16" y="9"/>
                    <a:pt x="16" y="10"/>
                  </a:cubicBezTo>
                  <a:cubicBezTo>
                    <a:pt x="16" y="18"/>
                    <a:pt x="16" y="18"/>
                    <a:pt x="16" y="18"/>
                  </a:cubicBezTo>
                  <a:cubicBezTo>
                    <a:pt x="16" y="19"/>
                    <a:pt x="15" y="20"/>
                    <a:pt x="14" y="20"/>
                  </a:cubicBezTo>
                  <a:cubicBezTo>
                    <a:pt x="13" y="20"/>
                    <a:pt x="12" y="19"/>
                    <a:pt x="12" y="18"/>
                  </a:cubicBezTo>
                  <a:lnTo>
                    <a:pt x="12"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139" name="Group 138">
            <a:extLst>
              <a:ext uri="{FF2B5EF4-FFF2-40B4-BE49-F238E27FC236}">
                <a16:creationId xmlns:a16="http://schemas.microsoft.com/office/drawing/2014/main" id="{9AEDBF15-FA08-FB41-96A4-E15A1FD4E091}"/>
              </a:ext>
            </a:extLst>
          </p:cNvPr>
          <p:cNvGrpSpPr/>
          <p:nvPr/>
        </p:nvGrpSpPr>
        <p:grpSpPr>
          <a:xfrm>
            <a:off x="8591494" y="6931771"/>
            <a:ext cx="515322" cy="555165"/>
            <a:chOff x="4319588" y="2492375"/>
            <a:chExt cx="287338" cy="287337"/>
          </a:xfrm>
          <a:solidFill>
            <a:schemeClr val="bg1"/>
          </a:solidFill>
        </p:grpSpPr>
        <p:sp>
          <p:nvSpPr>
            <p:cNvPr id="140" name="Freeform 372">
              <a:extLst>
                <a:ext uri="{FF2B5EF4-FFF2-40B4-BE49-F238E27FC236}">
                  <a16:creationId xmlns:a16="http://schemas.microsoft.com/office/drawing/2014/main" id="{3A46486C-9F0B-D546-A35E-1972178A883F}"/>
                </a:ext>
              </a:extLst>
            </p:cNvPr>
            <p:cNvSpPr>
              <a:spLocks/>
            </p:cNvSpPr>
            <p:nvPr/>
          </p:nvSpPr>
          <p:spPr bwMode="auto">
            <a:xfrm>
              <a:off x="4319588" y="2587624"/>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141" name="Freeform 373">
              <a:extLst>
                <a:ext uri="{FF2B5EF4-FFF2-40B4-BE49-F238E27FC236}">
                  <a16:creationId xmlns:a16="http://schemas.microsoft.com/office/drawing/2014/main" id="{82F96CEA-7945-2746-A00B-33F5E54F2F50}"/>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53" name="CuadroTexto 350">
            <a:extLst>
              <a:ext uri="{FF2B5EF4-FFF2-40B4-BE49-F238E27FC236}">
                <a16:creationId xmlns:a16="http://schemas.microsoft.com/office/drawing/2014/main" id="{57D479E0-1CFE-D84E-8362-FAAEEB301FDE}"/>
              </a:ext>
            </a:extLst>
          </p:cNvPr>
          <p:cNvSpPr txBox="1"/>
          <p:nvPr/>
        </p:nvSpPr>
        <p:spPr>
          <a:xfrm>
            <a:off x="2978656" y="1022190"/>
            <a:ext cx="18420427"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Innovative</a:t>
            </a:r>
            <a:r>
              <a:rPr lang="en-US" sz="8000" b="1" dirty="0">
                <a:solidFill>
                  <a:schemeClr val="tx2"/>
                </a:solidFill>
                <a:latin typeface="Lato Heavy" charset="0"/>
                <a:ea typeface="Lato Heavy" charset="0"/>
                <a:cs typeface="Lato Heavy" charset="0"/>
              </a:rPr>
              <a:t>, adapting and sustainable</a:t>
            </a:r>
            <a:r>
              <a:rPr lang="en-US" sz="8000" dirty="0" smtClean="0"/>
              <a:t>:</a:t>
            </a:r>
            <a:endParaRPr lang="en-US" sz="8000" b="1" dirty="0">
              <a:solidFill>
                <a:schemeClr val="tx2"/>
              </a:solidFill>
              <a:latin typeface="Lato Heavy" charset="0"/>
              <a:ea typeface="Lato Heavy" charset="0"/>
              <a:cs typeface="Lato Heavy" charset="0"/>
            </a:endParaRPr>
          </a:p>
        </p:txBody>
      </p:sp>
      <p:sp>
        <p:nvSpPr>
          <p:cNvPr id="50" name="Freeform 24">
            <a:extLst>
              <a:ext uri="{FF2B5EF4-FFF2-40B4-BE49-F238E27FC236}">
                <a16:creationId xmlns:a16="http://schemas.microsoft.com/office/drawing/2014/main" id="{82C44F9E-C666-F24E-B409-E99A68178657}"/>
              </a:ext>
            </a:extLst>
          </p:cNvPr>
          <p:cNvSpPr>
            <a:spLocks noChangeArrowheads="1"/>
          </p:cNvSpPr>
          <p:nvPr/>
        </p:nvSpPr>
        <p:spPr bwMode="auto">
          <a:xfrm>
            <a:off x="499614" y="68370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rgbClr val="0070C0"/>
          </a:solidFill>
          <a:ln>
            <a:noFill/>
          </a:ln>
          <a:effectLst/>
        </p:spPr>
        <p:txBody>
          <a:bodyPr wrap="none" anchor="ctr"/>
          <a:lstStyle/>
          <a:p>
            <a:r>
              <a:rPr lang="en-US" sz="4000" dirty="0" smtClean="0">
                <a:solidFill>
                  <a:schemeClr val="bg1"/>
                </a:solidFill>
              </a:rPr>
              <a:t>  6</a:t>
            </a:r>
            <a:endParaRPr lang="en-US" sz="4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41442049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3D29DAB1-F35B-0847-8A56-43D970665C21}"/>
              </a:ext>
            </a:extLst>
          </p:cNvPr>
          <p:cNvGrpSpPr/>
          <p:nvPr/>
        </p:nvGrpSpPr>
        <p:grpSpPr>
          <a:xfrm>
            <a:off x="8316015" y="4492739"/>
            <a:ext cx="7745620" cy="7720098"/>
            <a:chOff x="8465574" y="3983562"/>
            <a:chExt cx="6306946" cy="6286164"/>
          </a:xfrm>
        </p:grpSpPr>
        <p:grpSp>
          <p:nvGrpSpPr>
            <p:cNvPr id="5" name="Group 4">
              <a:extLst>
                <a:ext uri="{FF2B5EF4-FFF2-40B4-BE49-F238E27FC236}">
                  <a16:creationId xmlns:a16="http://schemas.microsoft.com/office/drawing/2014/main" id="{16444D42-2536-834C-85C4-26DDA70C5BD5}"/>
                </a:ext>
              </a:extLst>
            </p:cNvPr>
            <p:cNvGrpSpPr/>
            <p:nvPr/>
          </p:nvGrpSpPr>
          <p:grpSpPr>
            <a:xfrm>
              <a:off x="8465574" y="3983562"/>
              <a:ext cx="3480619" cy="3480619"/>
              <a:chOff x="8465574" y="3983562"/>
              <a:chExt cx="3480619" cy="3480619"/>
            </a:xfrm>
          </p:grpSpPr>
          <p:sp>
            <p:nvSpPr>
              <p:cNvPr id="4" name="Oval 3">
                <a:extLst>
                  <a:ext uri="{FF2B5EF4-FFF2-40B4-BE49-F238E27FC236}">
                    <a16:creationId xmlns:a16="http://schemas.microsoft.com/office/drawing/2014/main" id="{93BD1B8C-5422-AC44-8226-DAC975EBAE83}"/>
                  </a:ext>
                </a:extLst>
              </p:cNvPr>
              <p:cNvSpPr/>
              <p:nvPr/>
            </p:nvSpPr>
            <p:spPr>
              <a:xfrm>
                <a:off x="8465574" y="3983562"/>
                <a:ext cx="3480619" cy="34806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DBB9ADEA-D279-334A-BA0E-998EDFC9D3E2}"/>
                  </a:ext>
                </a:extLst>
              </p:cNvPr>
              <p:cNvSpPr/>
              <p:nvPr/>
            </p:nvSpPr>
            <p:spPr>
              <a:xfrm>
                <a:off x="9127239" y="4645228"/>
                <a:ext cx="2157288" cy="21572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a:extLst>
                <a:ext uri="{FF2B5EF4-FFF2-40B4-BE49-F238E27FC236}">
                  <a16:creationId xmlns:a16="http://schemas.microsoft.com/office/drawing/2014/main" id="{80AD59EF-15D6-754A-9230-5AF3E398667A}"/>
                </a:ext>
              </a:extLst>
            </p:cNvPr>
            <p:cNvGrpSpPr/>
            <p:nvPr/>
          </p:nvGrpSpPr>
          <p:grpSpPr>
            <a:xfrm>
              <a:off x="11291901" y="3983562"/>
              <a:ext cx="3480619" cy="3480619"/>
              <a:chOff x="8465574" y="3983562"/>
              <a:chExt cx="3480619" cy="3480619"/>
            </a:xfrm>
          </p:grpSpPr>
          <p:sp>
            <p:nvSpPr>
              <p:cNvPr id="168" name="Oval 167">
                <a:extLst>
                  <a:ext uri="{FF2B5EF4-FFF2-40B4-BE49-F238E27FC236}">
                    <a16:creationId xmlns:a16="http://schemas.microsoft.com/office/drawing/2014/main" id="{818A938F-58A1-AD43-BFC9-231673E96114}"/>
                  </a:ext>
                </a:extLst>
              </p:cNvPr>
              <p:cNvSpPr/>
              <p:nvPr/>
            </p:nvSpPr>
            <p:spPr>
              <a:xfrm>
                <a:off x="8465574" y="3983562"/>
                <a:ext cx="3480619" cy="348061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a:extLst>
                  <a:ext uri="{FF2B5EF4-FFF2-40B4-BE49-F238E27FC236}">
                    <a16:creationId xmlns:a16="http://schemas.microsoft.com/office/drawing/2014/main" id="{B3CF265A-5ACB-AC4B-B40A-EDFA6016FBFF}"/>
                  </a:ext>
                </a:extLst>
              </p:cNvPr>
              <p:cNvSpPr/>
              <p:nvPr/>
            </p:nvSpPr>
            <p:spPr>
              <a:xfrm>
                <a:off x="9127239" y="4645228"/>
                <a:ext cx="2157288" cy="21572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6C3DE545-BF24-764D-9783-9C3D6EF0752F}"/>
                </a:ext>
              </a:extLst>
            </p:cNvPr>
            <p:cNvGrpSpPr/>
            <p:nvPr/>
          </p:nvGrpSpPr>
          <p:grpSpPr>
            <a:xfrm>
              <a:off x="11291901" y="6789107"/>
              <a:ext cx="3480619" cy="3480619"/>
              <a:chOff x="8465574" y="3983562"/>
              <a:chExt cx="3480619" cy="3480619"/>
            </a:xfrm>
          </p:grpSpPr>
          <p:sp>
            <p:nvSpPr>
              <p:cNvPr id="174" name="Oval 173">
                <a:extLst>
                  <a:ext uri="{FF2B5EF4-FFF2-40B4-BE49-F238E27FC236}">
                    <a16:creationId xmlns:a16="http://schemas.microsoft.com/office/drawing/2014/main" id="{EA7C44B3-C3BB-334F-ACF6-844E6B4037AB}"/>
                  </a:ext>
                </a:extLst>
              </p:cNvPr>
              <p:cNvSpPr/>
              <p:nvPr/>
            </p:nvSpPr>
            <p:spPr>
              <a:xfrm>
                <a:off x="8465574" y="3983562"/>
                <a:ext cx="3480619" cy="348061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a:extLst>
                  <a:ext uri="{FF2B5EF4-FFF2-40B4-BE49-F238E27FC236}">
                    <a16:creationId xmlns:a16="http://schemas.microsoft.com/office/drawing/2014/main" id="{9173FCEC-B7E9-9A4D-B545-A8B6C83DF534}"/>
                  </a:ext>
                </a:extLst>
              </p:cNvPr>
              <p:cNvSpPr/>
              <p:nvPr/>
            </p:nvSpPr>
            <p:spPr>
              <a:xfrm>
                <a:off x="9127239" y="4645228"/>
                <a:ext cx="2157288" cy="21572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0" name="Group 169">
              <a:extLst>
                <a:ext uri="{FF2B5EF4-FFF2-40B4-BE49-F238E27FC236}">
                  <a16:creationId xmlns:a16="http://schemas.microsoft.com/office/drawing/2014/main" id="{C63CD937-A03B-FA4D-BBE5-7E9C545C5EA5}"/>
                </a:ext>
              </a:extLst>
            </p:cNvPr>
            <p:cNvGrpSpPr/>
            <p:nvPr/>
          </p:nvGrpSpPr>
          <p:grpSpPr>
            <a:xfrm>
              <a:off x="8465574" y="6789107"/>
              <a:ext cx="3480619" cy="3480619"/>
              <a:chOff x="8465574" y="3983562"/>
              <a:chExt cx="3480619" cy="3480619"/>
            </a:xfrm>
          </p:grpSpPr>
          <p:sp>
            <p:nvSpPr>
              <p:cNvPr id="171" name="Oval 170">
                <a:extLst>
                  <a:ext uri="{FF2B5EF4-FFF2-40B4-BE49-F238E27FC236}">
                    <a16:creationId xmlns:a16="http://schemas.microsoft.com/office/drawing/2014/main" id="{EB9AF985-C8C2-9347-84A1-943BB4BE209F}"/>
                  </a:ext>
                </a:extLst>
              </p:cNvPr>
              <p:cNvSpPr/>
              <p:nvPr/>
            </p:nvSpPr>
            <p:spPr>
              <a:xfrm>
                <a:off x="8465574" y="3983562"/>
                <a:ext cx="3480619" cy="348061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a:extLst>
                  <a:ext uri="{FF2B5EF4-FFF2-40B4-BE49-F238E27FC236}">
                    <a16:creationId xmlns:a16="http://schemas.microsoft.com/office/drawing/2014/main" id="{0FB15392-8D97-BE4C-850A-31D1A42A502E}"/>
                  </a:ext>
                </a:extLst>
              </p:cNvPr>
              <p:cNvSpPr/>
              <p:nvPr/>
            </p:nvSpPr>
            <p:spPr>
              <a:xfrm>
                <a:off x="9127239" y="4645228"/>
                <a:ext cx="2157288" cy="21572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76" name="Rectangle 175">
            <a:extLst>
              <a:ext uri="{FF2B5EF4-FFF2-40B4-BE49-F238E27FC236}">
                <a16:creationId xmlns:a16="http://schemas.microsoft.com/office/drawing/2014/main" id="{3D0F7569-191E-994C-8B50-917AF0C3FB97}"/>
              </a:ext>
            </a:extLst>
          </p:cNvPr>
          <p:cNvSpPr/>
          <p:nvPr/>
        </p:nvSpPr>
        <p:spPr>
          <a:xfrm>
            <a:off x="9688257" y="5849038"/>
            <a:ext cx="1530096" cy="1477328"/>
          </a:xfrm>
          <a:prstGeom prst="rect">
            <a:avLst/>
          </a:prstGeom>
        </p:spPr>
        <p:txBody>
          <a:bodyPr wrap="square">
            <a:spAutoFit/>
          </a:bodyPr>
          <a:lstStyle/>
          <a:p>
            <a:pPr algn="ctr"/>
            <a:r>
              <a:rPr lang="en-US" sz="9000"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E</a:t>
            </a:r>
            <a:endParaRPr lang="en-US" sz="9000"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sp>
        <p:nvSpPr>
          <p:cNvPr id="192" name="Rectangle 191">
            <a:extLst>
              <a:ext uri="{FF2B5EF4-FFF2-40B4-BE49-F238E27FC236}">
                <a16:creationId xmlns:a16="http://schemas.microsoft.com/office/drawing/2014/main" id="{42690844-3FBA-2A4D-9240-C1F3221BD531}"/>
              </a:ext>
            </a:extLst>
          </p:cNvPr>
          <p:cNvSpPr/>
          <p:nvPr/>
        </p:nvSpPr>
        <p:spPr>
          <a:xfrm>
            <a:off x="13186832" y="9307856"/>
            <a:ext cx="1530096" cy="1477328"/>
          </a:xfrm>
          <a:prstGeom prst="rect">
            <a:avLst/>
          </a:prstGeom>
        </p:spPr>
        <p:txBody>
          <a:bodyPr wrap="square">
            <a:spAutoFit/>
          </a:bodyPr>
          <a:lstStyle/>
          <a:p>
            <a:pPr algn="ctr"/>
            <a:r>
              <a:rPr lang="en-US" sz="9000"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T</a:t>
            </a:r>
            <a:endParaRPr lang="en-US" sz="9000"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nvGrpSpPr>
          <p:cNvPr id="196" name="Group 195">
            <a:extLst>
              <a:ext uri="{FF2B5EF4-FFF2-40B4-BE49-F238E27FC236}">
                <a16:creationId xmlns:a16="http://schemas.microsoft.com/office/drawing/2014/main" id="{5D1ADE2D-3046-CA42-8DB6-B6978723562F}"/>
              </a:ext>
            </a:extLst>
          </p:cNvPr>
          <p:cNvGrpSpPr/>
          <p:nvPr/>
        </p:nvGrpSpPr>
        <p:grpSpPr>
          <a:xfrm>
            <a:off x="16070690" y="7635899"/>
            <a:ext cx="6493534" cy="2031326"/>
            <a:chOff x="11480458" y="4303602"/>
            <a:chExt cx="6493534" cy="2031326"/>
          </a:xfrm>
        </p:grpSpPr>
        <p:sp>
          <p:nvSpPr>
            <p:cNvPr id="197" name="CuadroTexto 4">
              <a:extLst>
                <a:ext uri="{FF2B5EF4-FFF2-40B4-BE49-F238E27FC236}">
                  <a16:creationId xmlns:a16="http://schemas.microsoft.com/office/drawing/2014/main" id="{04E841E5-1AD7-EA43-A439-4B989F9C2D5C}"/>
                </a:ext>
              </a:extLst>
            </p:cNvPr>
            <p:cNvSpPr txBox="1"/>
            <p:nvPr/>
          </p:nvSpPr>
          <p:spPr>
            <a:xfrm>
              <a:off x="11480458" y="4949933"/>
              <a:ext cx="6493534" cy="1384995"/>
            </a:xfrm>
            <a:prstGeom prst="rect">
              <a:avLst/>
            </a:prstGeom>
            <a:noFill/>
          </p:spPr>
          <p:txBody>
            <a:bodyPr wrap="square" rtlCol="0">
              <a:spAutoFit/>
            </a:bodyPr>
            <a:lstStyle/>
            <a:p>
              <a:r>
                <a:rPr lang="en-US" sz="2800" dirty="0" smtClean="0">
                  <a:latin typeface="Lato Light" charset="0"/>
                  <a:ea typeface="Lato Light" charset="0"/>
                  <a:cs typeface="Lato Light" charset="0"/>
                </a:rPr>
                <a:t>Priotize Sectors to target</a:t>
              </a:r>
            </a:p>
            <a:p>
              <a:endParaRPr lang="en-US" sz="2800" dirty="0">
                <a:latin typeface="Lato Light" charset="0"/>
                <a:ea typeface="Lato Light" charset="0"/>
                <a:cs typeface="Lato Light" charset="0"/>
              </a:endParaRPr>
            </a:p>
            <a:p>
              <a:r>
                <a:rPr lang="en-US" sz="2800" dirty="0" smtClean="0">
                  <a:latin typeface="Lato Light" charset="0"/>
                  <a:ea typeface="Lato Light" charset="0"/>
                  <a:cs typeface="Lato Light" charset="0"/>
                </a:rPr>
                <a:t>Work with Technology Hubs</a:t>
              </a:r>
              <a:endParaRPr lang="en-US" sz="2800" dirty="0">
                <a:latin typeface="Lato Light" charset="0"/>
                <a:ea typeface="Lato Light" charset="0"/>
                <a:cs typeface="Lato Light" charset="0"/>
              </a:endParaRPr>
            </a:p>
          </p:txBody>
        </p:sp>
        <p:sp>
          <p:nvSpPr>
            <p:cNvPr id="198" name="CuadroTexto 4">
              <a:extLst>
                <a:ext uri="{FF2B5EF4-FFF2-40B4-BE49-F238E27FC236}">
                  <a16:creationId xmlns:a16="http://schemas.microsoft.com/office/drawing/2014/main" id="{0BD0DA8F-627B-6A41-9E51-45A3A096E3C1}"/>
                </a:ext>
              </a:extLst>
            </p:cNvPr>
            <p:cNvSpPr txBox="1"/>
            <p:nvPr/>
          </p:nvSpPr>
          <p:spPr>
            <a:xfrm>
              <a:off x="11526995" y="4303602"/>
              <a:ext cx="3263745" cy="646331"/>
            </a:xfrm>
            <a:prstGeom prst="rect">
              <a:avLst/>
            </a:prstGeom>
            <a:noFill/>
          </p:spPr>
          <p:txBody>
            <a:bodyPr wrap="square" rtlCol="0">
              <a:spAutoFit/>
            </a:bodyPr>
            <a:lstStyle/>
            <a:p>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Technology</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199" name="Group 198">
            <a:extLst>
              <a:ext uri="{FF2B5EF4-FFF2-40B4-BE49-F238E27FC236}">
                <a16:creationId xmlns:a16="http://schemas.microsoft.com/office/drawing/2014/main" id="{477980F7-067F-7B46-B92C-7F303CDD1EAB}"/>
              </a:ext>
            </a:extLst>
          </p:cNvPr>
          <p:cNvGrpSpPr/>
          <p:nvPr/>
        </p:nvGrpSpPr>
        <p:grpSpPr>
          <a:xfrm flipH="1">
            <a:off x="1416183" y="5777801"/>
            <a:ext cx="6493534" cy="1600438"/>
            <a:chOff x="11480458" y="4303602"/>
            <a:chExt cx="6493534" cy="1600438"/>
          </a:xfrm>
        </p:grpSpPr>
        <p:sp>
          <p:nvSpPr>
            <p:cNvPr id="200" name="CuadroTexto 4">
              <a:extLst>
                <a:ext uri="{FF2B5EF4-FFF2-40B4-BE49-F238E27FC236}">
                  <a16:creationId xmlns:a16="http://schemas.microsoft.com/office/drawing/2014/main" id="{D66C4452-4FD1-6341-9F32-F1C422FC83D9}"/>
                </a:ext>
              </a:extLst>
            </p:cNvPr>
            <p:cNvSpPr txBox="1"/>
            <p:nvPr/>
          </p:nvSpPr>
          <p:spPr>
            <a:xfrm>
              <a:off x="11480458" y="4949933"/>
              <a:ext cx="6493534" cy="954107"/>
            </a:xfrm>
            <a:prstGeom prst="rect">
              <a:avLst/>
            </a:prstGeom>
            <a:noFill/>
          </p:spPr>
          <p:txBody>
            <a:bodyPr wrap="square" rtlCol="0">
              <a:spAutoFit/>
            </a:bodyPr>
            <a:lstStyle/>
            <a:p>
              <a:pPr algn="r"/>
              <a:r>
                <a:rPr lang="en-US" sz="2800" dirty="0" smtClean="0">
                  <a:latin typeface="Lato Light" charset="0"/>
                  <a:ea typeface="Lato Light" charset="0"/>
                  <a:cs typeface="Lato Light" charset="0"/>
                </a:rPr>
                <a:t>Set priorities to target</a:t>
              </a:r>
            </a:p>
            <a:p>
              <a:pPr algn="r"/>
              <a:r>
                <a:rPr lang="en-US" sz="2800" dirty="0" smtClean="0">
                  <a:latin typeface="Lato Light" charset="0"/>
                  <a:ea typeface="Lato Light" charset="0"/>
                  <a:cs typeface="Lato Light" charset="0"/>
                </a:rPr>
                <a:t>Work with Innovation Hubs</a:t>
              </a:r>
              <a:endParaRPr lang="en-US" sz="2800" dirty="0">
                <a:latin typeface="Lato Light" charset="0"/>
                <a:ea typeface="Lato Light" charset="0"/>
                <a:cs typeface="Lato Light" charset="0"/>
              </a:endParaRPr>
            </a:p>
          </p:txBody>
        </p:sp>
        <p:sp>
          <p:nvSpPr>
            <p:cNvPr id="201" name="CuadroTexto 4">
              <a:extLst>
                <a:ext uri="{FF2B5EF4-FFF2-40B4-BE49-F238E27FC236}">
                  <a16:creationId xmlns:a16="http://schemas.microsoft.com/office/drawing/2014/main" id="{2DECB0A9-69EA-DB44-9CA3-457482756D78}"/>
                </a:ext>
              </a:extLst>
            </p:cNvPr>
            <p:cNvSpPr txBox="1"/>
            <p:nvPr/>
          </p:nvSpPr>
          <p:spPr>
            <a:xfrm>
              <a:off x="11526995" y="4303602"/>
              <a:ext cx="3263745" cy="64633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Innovation</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202" name="Group 201">
            <a:extLst>
              <a:ext uri="{FF2B5EF4-FFF2-40B4-BE49-F238E27FC236}">
                <a16:creationId xmlns:a16="http://schemas.microsoft.com/office/drawing/2014/main" id="{0446E24E-E6D8-C848-8989-4C8DAF9A028A}"/>
              </a:ext>
            </a:extLst>
          </p:cNvPr>
          <p:cNvGrpSpPr/>
          <p:nvPr/>
        </p:nvGrpSpPr>
        <p:grpSpPr>
          <a:xfrm flipH="1">
            <a:off x="1416183" y="9264812"/>
            <a:ext cx="6493534" cy="1600438"/>
            <a:chOff x="11480458" y="4303602"/>
            <a:chExt cx="6493534" cy="1600438"/>
          </a:xfrm>
        </p:grpSpPr>
        <p:sp>
          <p:nvSpPr>
            <p:cNvPr id="203" name="CuadroTexto 4">
              <a:extLst>
                <a:ext uri="{FF2B5EF4-FFF2-40B4-BE49-F238E27FC236}">
                  <a16:creationId xmlns:a16="http://schemas.microsoft.com/office/drawing/2014/main" id="{E70FD512-9429-2449-9CE4-50B6D745BB8A}"/>
                </a:ext>
              </a:extLst>
            </p:cNvPr>
            <p:cNvSpPr txBox="1"/>
            <p:nvPr/>
          </p:nvSpPr>
          <p:spPr>
            <a:xfrm>
              <a:off x="11480458" y="4949933"/>
              <a:ext cx="6493534" cy="954107"/>
            </a:xfrm>
            <a:prstGeom prst="rect">
              <a:avLst/>
            </a:prstGeom>
            <a:noFill/>
          </p:spPr>
          <p:txBody>
            <a:bodyPr wrap="square" rtlCol="0">
              <a:spAutoFit/>
            </a:bodyPr>
            <a:lstStyle/>
            <a:p>
              <a:pPr algn="r"/>
              <a:r>
                <a:rPr lang="en-US" sz="2800" dirty="0" smtClean="0">
                  <a:latin typeface="Lato Light" charset="0"/>
                  <a:ea typeface="Lato Light" charset="0"/>
                  <a:cs typeface="Lato Light" charset="0"/>
                </a:rPr>
                <a:t>Identify Skills /innovation</a:t>
              </a:r>
            </a:p>
            <a:p>
              <a:pPr algn="r"/>
              <a:r>
                <a:rPr lang="en-US" sz="2800" dirty="0" smtClean="0">
                  <a:latin typeface="Lato Light" charset="0"/>
                  <a:ea typeface="Lato Light" charset="0"/>
                  <a:cs typeface="Lato Light" charset="0"/>
                </a:rPr>
                <a:t>Scale up innovations that benefit masses</a:t>
              </a:r>
              <a:endParaRPr lang="en-US" sz="2800" dirty="0">
                <a:latin typeface="Lato Light" charset="0"/>
                <a:ea typeface="Lato Light" charset="0"/>
                <a:cs typeface="Lato Light" charset="0"/>
              </a:endParaRPr>
            </a:p>
          </p:txBody>
        </p:sp>
        <p:sp>
          <p:nvSpPr>
            <p:cNvPr id="204" name="CuadroTexto 4">
              <a:extLst>
                <a:ext uri="{FF2B5EF4-FFF2-40B4-BE49-F238E27FC236}">
                  <a16:creationId xmlns:a16="http://schemas.microsoft.com/office/drawing/2014/main" id="{73B432AD-3016-154D-ADA8-2BE32351F19F}"/>
                </a:ext>
              </a:extLst>
            </p:cNvPr>
            <p:cNvSpPr txBox="1"/>
            <p:nvPr/>
          </p:nvSpPr>
          <p:spPr>
            <a:xfrm>
              <a:off x="11526995" y="4303602"/>
              <a:ext cx="3263745" cy="64633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Skill Sets</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34" name="Grupo 349">
            <a:extLst>
              <a:ext uri="{FF2B5EF4-FFF2-40B4-BE49-F238E27FC236}">
                <a16:creationId xmlns:a16="http://schemas.microsoft.com/office/drawing/2014/main" id="{1B55AD01-AB6D-ED45-96EC-7198A2C52FBC}"/>
              </a:ext>
            </a:extLst>
          </p:cNvPr>
          <p:cNvGrpSpPr/>
          <p:nvPr/>
        </p:nvGrpSpPr>
        <p:grpSpPr>
          <a:xfrm>
            <a:off x="2668308" y="704770"/>
            <a:ext cx="19041035" cy="3432867"/>
            <a:chOff x="2668308" y="544005"/>
            <a:chExt cx="19041035" cy="3432867"/>
          </a:xfrm>
        </p:grpSpPr>
        <p:sp>
          <p:nvSpPr>
            <p:cNvPr id="35" name="CuadroTexto 350">
              <a:extLst>
                <a:ext uri="{FF2B5EF4-FFF2-40B4-BE49-F238E27FC236}">
                  <a16:creationId xmlns:a16="http://schemas.microsoft.com/office/drawing/2014/main" id="{8326C28A-4361-3D4E-AF36-C4D508DC750A}"/>
                </a:ext>
              </a:extLst>
            </p:cNvPr>
            <p:cNvSpPr txBox="1"/>
            <p:nvPr/>
          </p:nvSpPr>
          <p:spPr>
            <a:xfrm>
              <a:off x="2924154" y="544005"/>
              <a:ext cx="10992881" cy="1323439"/>
            </a:xfrm>
            <a:prstGeom prst="rect">
              <a:avLst/>
            </a:prstGeom>
            <a:noFill/>
          </p:spPr>
          <p:txBody>
            <a:bodyPr wrap="none" rtlCol="0">
              <a:spAutoFit/>
            </a:bodyPr>
            <a:lstStyle/>
            <a:p>
              <a:r>
                <a:rPr lang="en-US" sz="8000" dirty="0" smtClean="0"/>
                <a:t> </a:t>
              </a:r>
              <a:r>
                <a:rPr lang="en-US" sz="8000" b="1" dirty="0">
                  <a:solidFill>
                    <a:schemeClr val="tx2"/>
                  </a:solidFill>
                  <a:latin typeface="Lato Heavy"/>
                </a:rPr>
                <a:t>Embrace</a:t>
              </a:r>
              <a:r>
                <a:rPr lang="en-US" sz="8000" b="1" dirty="0">
                  <a:solidFill>
                    <a:schemeClr val="tx2"/>
                  </a:solidFill>
                  <a:latin typeface="Lato" panose="020F0502020204030203"/>
                </a:rPr>
                <a:t> </a:t>
              </a:r>
              <a:r>
                <a:rPr lang="en-US" sz="8000" b="1" dirty="0" smtClean="0">
                  <a:solidFill>
                    <a:schemeClr val="tx2"/>
                  </a:solidFill>
                  <a:latin typeface="Lato" panose="020F0502020204030203"/>
                </a:rPr>
                <a:t>Technology</a:t>
              </a:r>
              <a:r>
                <a:rPr lang="en-US" sz="8000" dirty="0" smtClean="0"/>
                <a:t>:</a:t>
              </a:r>
              <a:endParaRPr lang="en-US" sz="8000" b="1" dirty="0">
                <a:solidFill>
                  <a:schemeClr val="tx2"/>
                </a:solidFill>
                <a:latin typeface="Lato Heavy" charset="0"/>
                <a:ea typeface="Lato Heavy" charset="0"/>
                <a:cs typeface="Lato Heavy" charset="0"/>
              </a:endParaRPr>
            </a:p>
          </p:txBody>
        </p:sp>
        <p:sp>
          <p:nvSpPr>
            <p:cNvPr id="36" name="CuadroTexto 351">
              <a:extLst>
                <a:ext uri="{FF2B5EF4-FFF2-40B4-BE49-F238E27FC236}">
                  <a16:creationId xmlns:a16="http://schemas.microsoft.com/office/drawing/2014/main" id="{3B3AC9DC-B998-C343-B85A-D4395B228ABB}"/>
                </a:ext>
              </a:extLst>
            </p:cNvPr>
            <p:cNvSpPr txBox="1"/>
            <p:nvPr/>
          </p:nvSpPr>
          <p:spPr>
            <a:xfrm>
              <a:off x="2668308" y="2222546"/>
              <a:ext cx="19041035" cy="1754326"/>
            </a:xfrm>
            <a:prstGeom prst="rect">
              <a:avLst/>
            </a:prstGeom>
            <a:noFill/>
          </p:spPr>
          <p:txBody>
            <a:bodyPr wrap="square" rtlCol="0">
              <a:spAutoFit/>
            </a:bodyPr>
            <a:lstStyle/>
            <a:p>
              <a:pPr algn="ctr"/>
              <a:r>
                <a:rPr lang="en-US" dirty="0" smtClean="0"/>
                <a:t>we </a:t>
              </a:r>
              <a:r>
                <a:rPr lang="en-US" dirty="0"/>
                <a:t>support innovation to progress human health, wellbeing and environmental sustainability, such as improved access to digital services and using technology to reduce the need to travel, while acknowledging that technology can be a barrier to participation for some people in the global south </a:t>
              </a: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37" name="Freeform 24">
            <a:extLst>
              <a:ext uri="{FF2B5EF4-FFF2-40B4-BE49-F238E27FC236}">
                <a16:creationId xmlns:a16="http://schemas.microsoft.com/office/drawing/2014/main" id="{82C44F9E-C666-F24E-B409-E99A68178657}"/>
              </a:ext>
            </a:extLst>
          </p:cNvPr>
          <p:cNvSpPr>
            <a:spLocks noChangeArrowheads="1"/>
          </p:cNvSpPr>
          <p:nvPr/>
        </p:nvSpPr>
        <p:spPr bwMode="auto">
          <a:xfrm>
            <a:off x="499614" y="68370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rgbClr val="0070C0"/>
          </a:solidFill>
          <a:ln>
            <a:noFill/>
          </a:ln>
          <a:effectLst/>
        </p:spPr>
        <p:txBody>
          <a:bodyPr wrap="none" anchor="ctr"/>
          <a:lstStyle/>
          <a:p>
            <a:r>
              <a:rPr lang="en-US" sz="4000" dirty="0" smtClean="0">
                <a:solidFill>
                  <a:schemeClr val="bg1"/>
                </a:solidFill>
              </a:rPr>
              <a:t>  </a:t>
            </a:r>
            <a:r>
              <a:rPr lang="en-US" sz="4000" dirty="0" smtClean="0">
                <a:solidFill>
                  <a:schemeClr val="bg1"/>
                </a:solidFill>
                <a:latin typeface="Agency FB" panose="020B0503020202020204" pitchFamily="34" charset="0"/>
              </a:rPr>
              <a:t>7</a:t>
            </a:r>
            <a:endParaRPr lang="en-US" sz="4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1279927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4ACCE51-0EFA-234B-8129-C0AFF4A16334}"/>
              </a:ext>
            </a:extLst>
          </p:cNvPr>
          <p:cNvGrpSpPr/>
          <p:nvPr/>
        </p:nvGrpSpPr>
        <p:grpSpPr>
          <a:xfrm>
            <a:off x="8276199" y="4370366"/>
            <a:ext cx="7825250" cy="7711088"/>
            <a:chOff x="7909716" y="4370366"/>
            <a:chExt cx="7825250" cy="7711088"/>
          </a:xfrm>
        </p:grpSpPr>
        <p:sp>
          <p:nvSpPr>
            <p:cNvPr id="3" name="Trapezoid 2">
              <a:extLst>
                <a:ext uri="{FF2B5EF4-FFF2-40B4-BE49-F238E27FC236}">
                  <a16:creationId xmlns:a16="http://schemas.microsoft.com/office/drawing/2014/main" id="{CD3D85FE-34D6-FB42-97B5-B45564C528FF}"/>
                </a:ext>
              </a:extLst>
            </p:cNvPr>
            <p:cNvSpPr/>
            <p:nvPr/>
          </p:nvSpPr>
          <p:spPr>
            <a:xfrm rot="5400000">
              <a:off x="7895589" y="4384493"/>
              <a:ext cx="3574395" cy="3546141"/>
            </a:xfrm>
            <a:prstGeom prst="trapezoi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rapezoid 40">
              <a:extLst>
                <a:ext uri="{FF2B5EF4-FFF2-40B4-BE49-F238E27FC236}">
                  <a16:creationId xmlns:a16="http://schemas.microsoft.com/office/drawing/2014/main" id="{94252CE0-FC8B-114F-95F0-531D1486C721}"/>
                </a:ext>
              </a:extLst>
            </p:cNvPr>
            <p:cNvSpPr/>
            <p:nvPr/>
          </p:nvSpPr>
          <p:spPr>
            <a:xfrm rot="5400000">
              <a:off x="7895589" y="8521186"/>
              <a:ext cx="3574395" cy="3546141"/>
            </a:xfrm>
            <a:prstGeom prst="trapezoi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rapezoid 41">
              <a:extLst>
                <a:ext uri="{FF2B5EF4-FFF2-40B4-BE49-F238E27FC236}">
                  <a16:creationId xmlns:a16="http://schemas.microsoft.com/office/drawing/2014/main" id="{0FB0B4D1-038D-824D-8931-DCE25DB7CC84}"/>
                </a:ext>
              </a:extLst>
            </p:cNvPr>
            <p:cNvSpPr/>
            <p:nvPr/>
          </p:nvSpPr>
          <p:spPr>
            <a:xfrm rot="16200000">
              <a:off x="12174698" y="4384493"/>
              <a:ext cx="3574395" cy="3546141"/>
            </a:xfrm>
            <a:prstGeom prst="trapezoi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rapezoid 42">
              <a:extLst>
                <a:ext uri="{FF2B5EF4-FFF2-40B4-BE49-F238E27FC236}">
                  <a16:creationId xmlns:a16="http://schemas.microsoft.com/office/drawing/2014/main" id="{1CBE5BB7-68DE-0F48-8BB9-44F91827A15C}"/>
                </a:ext>
              </a:extLst>
            </p:cNvPr>
            <p:cNvSpPr/>
            <p:nvPr/>
          </p:nvSpPr>
          <p:spPr>
            <a:xfrm rot="16200000">
              <a:off x="12174698" y="8521186"/>
              <a:ext cx="3574395" cy="3546141"/>
            </a:xfrm>
            <a:prstGeom prst="trapezoi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7C840F9-F5C6-A543-9837-ABB89C2DDA56}"/>
                </a:ext>
              </a:extLst>
            </p:cNvPr>
            <p:cNvSpPr/>
            <p:nvPr/>
          </p:nvSpPr>
          <p:spPr>
            <a:xfrm>
              <a:off x="8917738" y="5372733"/>
              <a:ext cx="1530096" cy="1569660"/>
            </a:xfrm>
            <a:prstGeom prst="rect">
              <a:avLst/>
            </a:prstGeom>
          </p:spPr>
          <p:txBody>
            <a:bodyPr wrap="square">
              <a:spAutoFit/>
            </a:bodyPr>
            <a:lstStyle/>
            <a:p>
              <a:pPr algn="ctr"/>
              <a:r>
                <a:rPr lang="en-US" sz="9600" dirty="0">
                  <a:solidFill>
                    <a:schemeClr val="bg1"/>
                  </a:solidFill>
                  <a:latin typeface="Roboto Medium" panose="02000000000000000000" pitchFamily="2" charset="0"/>
                  <a:ea typeface="Roboto Medium" panose="02000000000000000000" pitchFamily="2" charset="0"/>
                  <a:cs typeface="Lato" panose="020F0502020204030203" pitchFamily="34" charset="0"/>
                </a:rPr>
                <a:t>T</a:t>
              </a:r>
            </a:p>
          </p:txBody>
        </p:sp>
        <p:sp>
          <p:nvSpPr>
            <p:cNvPr id="45" name="Rectangle 44">
              <a:extLst>
                <a:ext uri="{FF2B5EF4-FFF2-40B4-BE49-F238E27FC236}">
                  <a16:creationId xmlns:a16="http://schemas.microsoft.com/office/drawing/2014/main" id="{E09C8A53-0AC5-864F-B76E-9FB4299A1AEF}"/>
                </a:ext>
              </a:extLst>
            </p:cNvPr>
            <p:cNvSpPr/>
            <p:nvPr/>
          </p:nvSpPr>
          <p:spPr>
            <a:xfrm>
              <a:off x="13196847" y="5372733"/>
              <a:ext cx="1530096" cy="1569660"/>
            </a:xfrm>
            <a:prstGeom prst="rect">
              <a:avLst/>
            </a:prstGeom>
          </p:spPr>
          <p:txBody>
            <a:bodyPr wrap="square">
              <a:spAutoFit/>
            </a:bodyPr>
            <a:lstStyle/>
            <a:p>
              <a:pPr algn="ctr"/>
              <a:endParaRPr lang="en-US" sz="9600" dirty="0">
                <a:solidFill>
                  <a:schemeClr val="bg1"/>
                </a:solidFill>
                <a:latin typeface="Roboto Medium" panose="02000000000000000000" pitchFamily="2" charset="0"/>
                <a:ea typeface="Roboto Medium" panose="02000000000000000000" pitchFamily="2" charset="0"/>
                <a:cs typeface="Lato" panose="020F0502020204030203" pitchFamily="34" charset="0"/>
              </a:endParaRPr>
            </a:p>
          </p:txBody>
        </p:sp>
        <p:sp>
          <p:nvSpPr>
            <p:cNvPr id="46" name="Rectangle 45">
              <a:extLst>
                <a:ext uri="{FF2B5EF4-FFF2-40B4-BE49-F238E27FC236}">
                  <a16:creationId xmlns:a16="http://schemas.microsoft.com/office/drawing/2014/main" id="{8773B49E-2CB8-AC4D-9A6F-BF81D5EDA96B}"/>
                </a:ext>
              </a:extLst>
            </p:cNvPr>
            <p:cNvSpPr/>
            <p:nvPr/>
          </p:nvSpPr>
          <p:spPr>
            <a:xfrm>
              <a:off x="8917738" y="9531894"/>
              <a:ext cx="1530096" cy="1569660"/>
            </a:xfrm>
            <a:prstGeom prst="rect">
              <a:avLst/>
            </a:prstGeom>
          </p:spPr>
          <p:txBody>
            <a:bodyPr wrap="square">
              <a:spAutoFit/>
            </a:bodyPr>
            <a:lstStyle/>
            <a:p>
              <a:pPr algn="ctr"/>
              <a:r>
                <a:rPr lang="en-US" sz="9600" dirty="0">
                  <a:solidFill>
                    <a:schemeClr val="bg1"/>
                  </a:solidFill>
                  <a:latin typeface="Roboto Medium" panose="02000000000000000000" pitchFamily="2" charset="0"/>
                  <a:ea typeface="Roboto Medium" panose="02000000000000000000" pitchFamily="2" charset="0"/>
                  <a:cs typeface="Lato" panose="020F0502020204030203" pitchFamily="34" charset="0"/>
                </a:rPr>
                <a:t>A</a:t>
              </a:r>
            </a:p>
          </p:txBody>
        </p:sp>
        <p:sp>
          <p:nvSpPr>
            <p:cNvPr id="47" name="Rectangle 46">
              <a:extLst>
                <a:ext uri="{FF2B5EF4-FFF2-40B4-BE49-F238E27FC236}">
                  <a16:creationId xmlns:a16="http://schemas.microsoft.com/office/drawing/2014/main" id="{599EA382-6AC4-BA44-A362-F520CD0E0880}"/>
                </a:ext>
              </a:extLst>
            </p:cNvPr>
            <p:cNvSpPr/>
            <p:nvPr/>
          </p:nvSpPr>
          <p:spPr>
            <a:xfrm>
              <a:off x="13196847" y="9531894"/>
              <a:ext cx="1530096" cy="1569660"/>
            </a:xfrm>
            <a:prstGeom prst="rect">
              <a:avLst/>
            </a:prstGeom>
          </p:spPr>
          <p:txBody>
            <a:bodyPr wrap="square">
              <a:spAutoFit/>
            </a:bodyPr>
            <a:lstStyle/>
            <a:p>
              <a:pPr algn="ctr"/>
              <a:endParaRPr lang="en-US" sz="9600" dirty="0">
                <a:solidFill>
                  <a:schemeClr val="bg1"/>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48" name="Group 47">
            <a:extLst>
              <a:ext uri="{FF2B5EF4-FFF2-40B4-BE49-F238E27FC236}">
                <a16:creationId xmlns:a16="http://schemas.microsoft.com/office/drawing/2014/main" id="{3CD85825-D672-E94C-B519-C74989089B1F}"/>
              </a:ext>
            </a:extLst>
          </p:cNvPr>
          <p:cNvGrpSpPr/>
          <p:nvPr/>
        </p:nvGrpSpPr>
        <p:grpSpPr>
          <a:xfrm>
            <a:off x="16467933" y="5385176"/>
            <a:ext cx="6493534" cy="1169551"/>
            <a:chOff x="11480458" y="4303602"/>
            <a:chExt cx="6493534" cy="1169551"/>
          </a:xfrm>
        </p:grpSpPr>
        <p:sp>
          <p:nvSpPr>
            <p:cNvPr id="49" name="CuadroTexto 4">
              <a:extLst>
                <a:ext uri="{FF2B5EF4-FFF2-40B4-BE49-F238E27FC236}">
                  <a16:creationId xmlns:a16="http://schemas.microsoft.com/office/drawing/2014/main" id="{9992C539-450B-FD41-9EC0-E267187A0145}"/>
                </a:ext>
              </a:extLst>
            </p:cNvPr>
            <p:cNvSpPr txBox="1"/>
            <p:nvPr/>
          </p:nvSpPr>
          <p:spPr>
            <a:xfrm>
              <a:off x="11480458" y="4949933"/>
              <a:ext cx="6493534" cy="523220"/>
            </a:xfrm>
            <a:prstGeom prst="rect">
              <a:avLst/>
            </a:prstGeom>
            <a:noFill/>
          </p:spPr>
          <p:txBody>
            <a:bodyPr wrap="square" rtlCol="0">
              <a:spAutoFit/>
            </a:bodyPr>
            <a:lstStyle/>
            <a:p>
              <a:endParaRPr lang="en-US" sz="2800" dirty="0">
                <a:latin typeface="Lato Light" charset="0"/>
                <a:ea typeface="Lato Light" charset="0"/>
                <a:cs typeface="Lato Light" charset="0"/>
              </a:endParaRPr>
            </a:p>
          </p:txBody>
        </p:sp>
        <p:sp>
          <p:nvSpPr>
            <p:cNvPr id="50" name="CuadroTexto 4">
              <a:extLst>
                <a:ext uri="{FF2B5EF4-FFF2-40B4-BE49-F238E27FC236}">
                  <a16:creationId xmlns:a16="http://schemas.microsoft.com/office/drawing/2014/main" id="{161D382A-5F83-794D-A838-ED5487727390}"/>
                </a:ext>
              </a:extLst>
            </p:cNvPr>
            <p:cNvSpPr txBox="1"/>
            <p:nvPr/>
          </p:nvSpPr>
          <p:spPr>
            <a:xfrm>
              <a:off x="11526995" y="4303602"/>
              <a:ext cx="3263745" cy="646331"/>
            </a:xfrm>
            <a:prstGeom prst="rect">
              <a:avLst/>
            </a:prstGeom>
            <a:noFill/>
          </p:spPr>
          <p:txBody>
            <a:bodyPr wrap="square" rtlCol="0">
              <a:spAutoFit/>
            </a:bodyPr>
            <a:lstStyle/>
            <a:p>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51" name="Group 50">
            <a:extLst>
              <a:ext uri="{FF2B5EF4-FFF2-40B4-BE49-F238E27FC236}">
                <a16:creationId xmlns:a16="http://schemas.microsoft.com/office/drawing/2014/main" id="{5F90B69E-F602-704B-9526-82681207A427}"/>
              </a:ext>
            </a:extLst>
          </p:cNvPr>
          <p:cNvGrpSpPr/>
          <p:nvPr/>
        </p:nvGrpSpPr>
        <p:grpSpPr>
          <a:xfrm>
            <a:off x="16467933" y="9543498"/>
            <a:ext cx="6493534" cy="1169551"/>
            <a:chOff x="11480458" y="4303602"/>
            <a:chExt cx="6493534" cy="1169551"/>
          </a:xfrm>
        </p:grpSpPr>
        <p:sp>
          <p:nvSpPr>
            <p:cNvPr id="52" name="CuadroTexto 4">
              <a:extLst>
                <a:ext uri="{FF2B5EF4-FFF2-40B4-BE49-F238E27FC236}">
                  <a16:creationId xmlns:a16="http://schemas.microsoft.com/office/drawing/2014/main" id="{751C2755-5865-914B-AB0C-39293E4EF78E}"/>
                </a:ext>
              </a:extLst>
            </p:cNvPr>
            <p:cNvSpPr txBox="1"/>
            <p:nvPr/>
          </p:nvSpPr>
          <p:spPr>
            <a:xfrm>
              <a:off x="11480458" y="4949933"/>
              <a:ext cx="6493534" cy="523220"/>
            </a:xfrm>
            <a:prstGeom prst="rect">
              <a:avLst/>
            </a:prstGeom>
            <a:noFill/>
          </p:spPr>
          <p:txBody>
            <a:bodyPr wrap="square" rtlCol="0">
              <a:spAutoFit/>
            </a:bodyPr>
            <a:lstStyle/>
            <a:p>
              <a:endParaRPr lang="en-US" sz="2800" dirty="0">
                <a:latin typeface="Lato Light" charset="0"/>
                <a:ea typeface="Lato Light" charset="0"/>
                <a:cs typeface="Lato Light" charset="0"/>
              </a:endParaRPr>
            </a:p>
          </p:txBody>
        </p:sp>
        <p:sp>
          <p:nvSpPr>
            <p:cNvPr id="53" name="CuadroTexto 4">
              <a:extLst>
                <a:ext uri="{FF2B5EF4-FFF2-40B4-BE49-F238E27FC236}">
                  <a16:creationId xmlns:a16="http://schemas.microsoft.com/office/drawing/2014/main" id="{DCF9F8BF-208B-6E44-B5D8-50181E318AB9}"/>
                </a:ext>
              </a:extLst>
            </p:cNvPr>
            <p:cNvSpPr txBox="1"/>
            <p:nvPr/>
          </p:nvSpPr>
          <p:spPr>
            <a:xfrm>
              <a:off x="11526995" y="4303602"/>
              <a:ext cx="3263745" cy="646331"/>
            </a:xfrm>
            <a:prstGeom prst="rect">
              <a:avLst/>
            </a:prstGeom>
            <a:noFill/>
          </p:spPr>
          <p:txBody>
            <a:bodyPr wrap="square" rtlCol="0">
              <a:spAutoFit/>
            </a:bodyPr>
            <a:lstStyle/>
            <a:p>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54" name="Group 53">
            <a:extLst>
              <a:ext uri="{FF2B5EF4-FFF2-40B4-BE49-F238E27FC236}">
                <a16:creationId xmlns:a16="http://schemas.microsoft.com/office/drawing/2014/main" id="{4EB98BA8-3C5D-164F-B23E-7B2E36E5B5AD}"/>
              </a:ext>
            </a:extLst>
          </p:cNvPr>
          <p:cNvGrpSpPr/>
          <p:nvPr/>
        </p:nvGrpSpPr>
        <p:grpSpPr>
          <a:xfrm flipH="1">
            <a:off x="1416183" y="5385174"/>
            <a:ext cx="6493534" cy="1909734"/>
            <a:chOff x="11480458" y="4303602"/>
            <a:chExt cx="6493534" cy="1291634"/>
          </a:xfrm>
        </p:grpSpPr>
        <p:sp>
          <p:nvSpPr>
            <p:cNvPr id="55" name="CuadroTexto 4">
              <a:extLst>
                <a:ext uri="{FF2B5EF4-FFF2-40B4-BE49-F238E27FC236}">
                  <a16:creationId xmlns:a16="http://schemas.microsoft.com/office/drawing/2014/main" id="{B39DE6AC-842D-004C-839A-796EB72AC0BE}"/>
                </a:ext>
              </a:extLst>
            </p:cNvPr>
            <p:cNvSpPr txBox="1"/>
            <p:nvPr/>
          </p:nvSpPr>
          <p:spPr>
            <a:xfrm>
              <a:off x="11480458" y="4949933"/>
              <a:ext cx="6493534" cy="645303"/>
            </a:xfrm>
            <a:prstGeom prst="rect">
              <a:avLst/>
            </a:prstGeom>
            <a:noFill/>
          </p:spPr>
          <p:txBody>
            <a:bodyPr wrap="square" rtlCol="0">
              <a:spAutoFit/>
            </a:bodyPr>
            <a:lstStyle/>
            <a:p>
              <a:pPr algn="r"/>
              <a:r>
                <a:rPr lang="en-US" sz="2800" dirty="0" smtClean="0">
                  <a:latin typeface="Lato Light" charset="0"/>
                  <a:ea typeface="Lato Light" charset="0"/>
                  <a:cs typeface="Lato Light" charset="0"/>
                </a:rPr>
                <a:t>MaSP to populize Sottish Gov. Grant management guidelines to its members </a:t>
              </a:r>
              <a:endParaRPr lang="en-US" sz="2800" dirty="0">
                <a:latin typeface="Lato Light" charset="0"/>
                <a:ea typeface="Lato Light" charset="0"/>
                <a:cs typeface="Lato Light" charset="0"/>
              </a:endParaRPr>
            </a:p>
          </p:txBody>
        </p:sp>
        <p:sp>
          <p:nvSpPr>
            <p:cNvPr id="56" name="CuadroTexto 4">
              <a:extLst>
                <a:ext uri="{FF2B5EF4-FFF2-40B4-BE49-F238E27FC236}">
                  <a16:creationId xmlns:a16="http://schemas.microsoft.com/office/drawing/2014/main" id="{726C49A1-CD28-B34D-B236-E283D40D3EDF}"/>
                </a:ext>
              </a:extLst>
            </p:cNvPr>
            <p:cNvSpPr txBox="1"/>
            <p:nvPr/>
          </p:nvSpPr>
          <p:spPr>
            <a:xfrm>
              <a:off x="11526995" y="4303602"/>
              <a:ext cx="6426321" cy="43714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Grant Management  Guidelines</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57" name="Group 56">
            <a:extLst>
              <a:ext uri="{FF2B5EF4-FFF2-40B4-BE49-F238E27FC236}">
                <a16:creationId xmlns:a16="http://schemas.microsoft.com/office/drawing/2014/main" id="{B316F119-01AF-3D41-BAC7-7BFA3FAE6430}"/>
              </a:ext>
            </a:extLst>
          </p:cNvPr>
          <p:cNvGrpSpPr/>
          <p:nvPr/>
        </p:nvGrpSpPr>
        <p:grpSpPr>
          <a:xfrm flipH="1">
            <a:off x="1416183" y="9543498"/>
            <a:ext cx="6493534" cy="2031326"/>
            <a:chOff x="11480458" y="4303602"/>
            <a:chExt cx="6493534" cy="2031326"/>
          </a:xfrm>
        </p:grpSpPr>
        <p:sp>
          <p:nvSpPr>
            <p:cNvPr id="58" name="CuadroTexto 4">
              <a:extLst>
                <a:ext uri="{FF2B5EF4-FFF2-40B4-BE49-F238E27FC236}">
                  <a16:creationId xmlns:a16="http://schemas.microsoft.com/office/drawing/2014/main" id="{74A5E390-3C4C-6845-9D82-9E4F8D0AC8CC}"/>
                </a:ext>
              </a:extLst>
            </p:cNvPr>
            <p:cNvSpPr txBox="1"/>
            <p:nvPr/>
          </p:nvSpPr>
          <p:spPr>
            <a:xfrm>
              <a:off x="11480458" y="4949933"/>
              <a:ext cx="6493534" cy="1384995"/>
            </a:xfrm>
            <a:prstGeom prst="rect">
              <a:avLst/>
            </a:prstGeom>
            <a:noFill/>
          </p:spPr>
          <p:txBody>
            <a:bodyPr wrap="square" rtlCol="0">
              <a:spAutoFit/>
            </a:bodyPr>
            <a:lstStyle/>
            <a:p>
              <a:pPr algn="r"/>
              <a:r>
                <a:rPr lang="en-US" sz="2800" dirty="0" smtClean="0">
                  <a:latin typeface="Lato Light" charset="0"/>
                  <a:ea typeface="Lato Light" charset="0"/>
                  <a:cs typeface="Lato Light" charset="0"/>
                </a:rPr>
                <a:t>Procurement  policies, Asset disposal, Financial Management  and Accounting systems, Safeguarding Policies </a:t>
              </a:r>
              <a:endParaRPr lang="en-US" sz="2800" dirty="0">
                <a:latin typeface="Lato Light" charset="0"/>
                <a:ea typeface="Lato Light" charset="0"/>
                <a:cs typeface="Lato Light" charset="0"/>
              </a:endParaRPr>
            </a:p>
          </p:txBody>
        </p:sp>
        <p:sp>
          <p:nvSpPr>
            <p:cNvPr id="59" name="CuadroTexto 4">
              <a:extLst>
                <a:ext uri="{FF2B5EF4-FFF2-40B4-BE49-F238E27FC236}">
                  <a16:creationId xmlns:a16="http://schemas.microsoft.com/office/drawing/2014/main" id="{5DB7643E-CC78-D346-9FA1-3B0C0B257A97}"/>
                </a:ext>
              </a:extLst>
            </p:cNvPr>
            <p:cNvSpPr txBox="1"/>
            <p:nvPr/>
          </p:nvSpPr>
          <p:spPr>
            <a:xfrm>
              <a:off x="11526995" y="4303602"/>
              <a:ext cx="3263745" cy="64633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Systems </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26" name="Grupo 349">
            <a:extLst>
              <a:ext uri="{FF2B5EF4-FFF2-40B4-BE49-F238E27FC236}">
                <a16:creationId xmlns:a16="http://schemas.microsoft.com/office/drawing/2014/main" id="{6E1E285E-548C-F34A-B156-FB1EA2A65194}"/>
              </a:ext>
            </a:extLst>
          </p:cNvPr>
          <p:cNvGrpSpPr/>
          <p:nvPr/>
        </p:nvGrpSpPr>
        <p:grpSpPr>
          <a:xfrm>
            <a:off x="2668308" y="187145"/>
            <a:ext cx="19041035" cy="3115447"/>
            <a:chOff x="2668308" y="861425"/>
            <a:chExt cx="19041035" cy="3115447"/>
          </a:xfrm>
        </p:grpSpPr>
        <p:sp>
          <p:nvSpPr>
            <p:cNvPr id="27" name="CuadroTexto 350">
              <a:extLst>
                <a:ext uri="{FF2B5EF4-FFF2-40B4-BE49-F238E27FC236}">
                  <a16:creationId xmlns:a16="http://schemas.microsoft.com/office/drawing/2014/main" id="{3E69B398-20D7-2E45-A593-9425CAF4A570}"/>
                </a:ext>
              </a:extLst>
            </p:cNvPr>
            <p:cNvSpPr txBox="1"/>
            <p:nvPr/>
          </p:nvSpPr>
          <p:spPr>
            <a:xfrm>
              <a:off x="4047130" y="861425"/>
              <a:ext cx="16283496"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Transparency and Accountability</a:t>
              </a:r>
              <a:endParaRPr lang="en-US" sz="8000" b="1" dirty="0">
                <a:solidFill>
                  <a:schemeClr val="tx2"/>
                </a:solidFill>
                <a:latin typeface="Lato Heavy" charset="0"/>
                <a:ea typeface="Lato Heavy" charset="0"/>
                <a:cs typeface="Lato Heavy" charset="0"/>
              </a:endParaRPr>
            </a:p>
          </p:txBody>
        </p:sp>
        <p:sp>
          <p:nvSpPr>
            <p:cNvPr id="28" name="CuadroTexto 351">
              <a:extLst>
                <a:ext uri="{FF2B5EF4-FFF2-40B4-BE49-F238E27FC236}">
                  <a16:creationId xmlns:a16="http://schemas.microsoft.com/office/drawing/2014/main" id="{479E67FB-CB99-DA4E-A047-A69E371E8738}"/>
                </a:ext>
              </a:extLst>
            </p:cNvPr>
            <p:cNvSpPr txBox="1"/>
            <p:nvPr/>
          </p:nvSpPr>
          <p:spPr>
            <a:xfrm>
              <a:off x="2668308" y="2222546"/>
              <a:ext cx="19041035" cy="1754326"/>
            </a:xfrm>
            <a:prstGeom prst="rect">
              <a:avLst/>
            </a:prstGeom>
            <a:noFill/>
          </p:spPr>
          <p:txBody>
            <a:bodyPr wrap="square" rtlCol="0">
              <a:spAutoFit/>
            </a:bodyPr>
            <a:lstStyle/>
            <a:p>
              <a:pPr algn="ctr"/>
              <a:r>
                <a:rPr lang="en-US" dirty="0" smtClean="0"/>
                <a:t>Scottish </a:t>
              </a:r>
              <a:r>
                <a:rPr lang="en-US" dirty="0"/>
                <a:t>Government and our delivery partners are transparent and accountable to local communities and the general public in our partner countries and in Scotland; we ensure, that all of our work has appropriate safeguarding policies and practices in </a:t>
              </a:r>
              <a:r>
                <a:rPr lang="en-US" dirty="0" smtClean="0"/>
                <a:t>place.</a:t>
              </a: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29" name="Freeform 24">
            <a:extLst>
              <a:ext uri="{FF2B5EF4-FFF2-40B4-BE49-F238E27FC236}">
                <a16:creationId xmlns:a16="http://schemas.microsoft.com/office/drawing/2014/main" id="{82C44F9E-C666-F24E-B409-E99A68178657}"/>
              </a:ext>
            </a:extLst>
          </p:cNvPr>
          <p:cNvSpPr>
            <a:spLocks noChangeArrowheads="1"/>
          </p:cNvSpPr>
          <p:nvPr/>
        </p:nvSpPr>
        <p:spPr bwMode="auto">
          <a:xfrm>
            <a:off x="499614" y="68370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rgbClr val="0070C0"/>
          </a:solidFill>
          <a:ln>
            <a:noFill/>
          </a:ln>
          <a:effectLst/>
        </p:spPr>
        <p:txBody>
          <a:bodyPr wrap="none" anchor="ctr"/>
          <a:lstStyle/>
          <a:p>
            <a:r>
              <a:rPr lang="en-US" sz="4000" dirty="0" smtClean="0">
                <a:solidFill>
                  <a:schemeClr val="bg1"/>
                </a:solidFill>
              </a:rPr>
              <a:t>  </a:t>
            </a:r>
            <a:r>
              <a:rPr lang="en-US" sz="4000" dirty="0" smtClean="0">
                <a:solidFill>
                  <a:schemeClr val="bg1"/>
                </a:solidFill>
                <a:latin typeface="Agency FB" panose="020B0503020202020204" pitchFamily="34" charset="0"/>
              </a:rPr>
              <a:t>8</a:t>
            </a:r>
            <a:endParaRPr lang="en-US" sz="4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1210518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Freeform 86">
            <a:extLst>
              <a:ext uri="{FF2B5EF4-FFF2-40B4-BE49-F238E27FC236}">
                <a16:creationId xmlns:a16="http://schemas.microsoft.com/office/drawing/2014/main" id="{D41F46E3-0BBF-DE47-9E1F-5A407D03A28B}"/>
              </a:ext>
            </a:extLst>
          </p:cNvPr>
          <p:cNvSpPr>
            <a:spLocks noChangeArrowheads="1"/>
          </p:cNvSpPr>
          <p:nvPr/>
        </p:nvSpPr>
        <p:spPr bwMode="auto">
          <a:xfrm>
            <a:off x="13474446" y="1298374"/>
            <a:ext cx="6595096" cy="5620768"/>
          </a:xfrm>
          <a:custGeom>
            <a:avLst/>
            <a:gdLst>
              <a:gd name="T0" fmla="*/ 6328 w 6329"/>
              <a:gd name="T1" fmla="*/ 1031 h 5391"/>
              <a:gd name="T2" fmla="*/ 6328 w 6329"/>
              <a:gd name="T3" fmla="*/ 1031 h 5391"/>
              <a:gd name="T4" fmla="*/ 3164 w 6329"/>
              <a:gd name="T5" fmla="*/ 0 h 5391"/>
              <a:gd name="T6" fmla="*/ 0 w 6329"/>
              <a:gd name="T7" fmla="*/ 1031 h 5391"/>
              <a:gd name="T8" fmla="*/ 3164 w 6329"/>
              <a:gd name="T9" fmla="*/ 5390 h 5391"/>
              <a:gd name="T10" fmla="*/ 6328 w 6329"/>
              <a:gd name="T11" fmla="*/ 1031 h 5391"/>
            </a:gdLst>
            <a:ahLst/>
            <a:cxnLst>
              <a:cxn ang="0">
                <a:pos x="T0" y="T1"/>
              </a:cxn>
              <a:cxn ang="0">
                <a:pos x="T2" y="T3"/>
              </a:cxn>
              <a:cxn ang="0">
                <a:pos x="T4" y="T5"/>
              </a:cxn>
              <a:cxn ang="0">
                <a:pos x="T6" y="T7"/>
              </a:cxn>
              <a:cxn ang="0">
                <a:pos x="T8" y="T9"/>
              </a:cxn>
              <a:cxn ang="0">
                <a:pos x="T10" y="T11"/>
              </a:cxn>
            </a:cxnLst>
            <a:rect l="0" t="0" r="r" b="b"/>
            <a:pathLst>
              <a:path w="6329" h="5391">
                <a:moveTo>
                  <a:pt x="6328" y="1031"/>
                </a:moveTo>
                <a:lnTo>
                  <a:pt x="6328" y="1031"/>
                </a:lnTo>
                <a:cubicBezTo>
                  <a:pt x="5435" y="381"/>
                  <a:pt x="4343" y="0"/>
                  <a:pt x="3164" y="0"/>
                </a:cubicBezTo>
                <a:cubicBezTo>
                  <a:pt x="1976" y="0"/>
                  <a:pt x="884" y="381"/>
                  <a:pt x="0" y="1031"/>
                </a:cubicBezTo>
                <a:cubicBezTo>
                  <a:pt x="3164" y="5390"/>
                  <a:pt x="3164" y="5390"/>
                  <a:pt x="3164" y="5390"/>
                </a:cubicBezTo>
                <a:lnTo>
                  <a:pt x="6328" y="1031"/>
                </a:lnTo>
              </a:path>
            </a:pathLst>
          </a:custGeom>
          <a:solidFill>
            <a:schemeClr val="accent1"/>
          </a:solidFill>
          <a:ln>
            <a:noFill/>
          </a:ln>
          <a:effectLst/>
        </p:spPr>
        <p:txBody>
          <a:bodyPr wrap="none" anchor="ctr"/>
          <a:lstStyle/>
          <a:p>
            <a:endParaRPr lang="es-MX"/>
          </a:p>
        </p:txBody>
      </p:sp>
      <p:sp>
        <p:nvSpPr>
          <p:cNvPr id="172" name="Freeform 87">
            <a:extLst>
              <a:ext uri="{FF2B5EF4-FFF2-40B4-BE49-F238E27FC236}">
                <a16:creationId xmlns:a16="http://schemas.microsoft.com/office/drawing/2014/main" id="{1B014973-6B0F-9C48-8F85-D4B4F4685E7E}"/>
              </a:ext>
            </a:extLst>
          </p:cNvPr>
          <p:cNvSpPr>
            <a:spLocks noChangeArrowheads="1"/>
          </p:cNvSpPr>
          <p:nvPr/>
        </p:nvSpPr>
        <p:spPr bwMode="auto">
          <a:xfrm>
            <a:off x="11154749" y="2317264"/>
            <a:ext cx="5620771" cy="6277982"/>
          </a:xfrm>
          <a:custGeom>
            <a:avLst/>
            <a:gdLst>
              <a:gd name="T0" fmla="*/ 2227 w 5392"/>
              <a:gd name="T1" fmla="*/ 0 h 6024"/>
              <a:gd name="T2" fmla="*/ 2227 w 5392"/>
              <a:gd name="T3" fmla="*/ 0 h 6024"/>
              <a:gd name="T4" fmla="*/ 0 w 5392"/>
              <a:gd name="T5" fmla="*/ 4359 h 6024"/>
              <a:gd name="T6" fmla="*/ 269 w 5392"/>
              <a:gd name="T7" fmla="*/ 6023 h 6024"/>
              <a:gd name="T8" fmla="*/ 5391 w 5392"/>
              <a:gd name="T9" fmla="*/ 4359 h 6024"/>
              <a:gd name="T10" fmla="*/ 2227 w 5392"/>
              <a:gd name="T11" fmla="*/ 0 h 6024"/>
            </a:gdLst>
            <a:ahLst/>
            <a:cxnLst>
              <a:cxn ang="0">
                <a:pos x="T0" y="T1"/>
              </a:cxn>
              <a:cxn ang="0">
                <a:pos x="T2" y="T3"/>
              </a:cxn>
              <a:cxn ang="0">
                <a:pos x="T4" y="T5"/>
              </a:cxn>
              <a:cxn ang="0">
                <a:pos x="T6" y="T7"/>
              </a:cxn>
              <a:cxn ang="0">
                <a:pos x="T8" y="T9"/>
              </a:cxn>
              <a:cxn ang="0">
                <a:pos x="T10" y="T11"/>
              </a:cxn>
            </a:cxnLst>
            <a:rect l="0" t="0" r="r" b="b"/>
            <a:pathLst>
              <a:path w="5392" h="6024">
                <a:moveTo>
                  <a:pt x="2227" y="0"/>
                </a:moveTo>
                <a:lnTo>
                  <a:pt x="2227" y="0"/>
                </a:lnTo>
                <a:cubicBezTo>
                  <a:pt x="876" y="980"/>
                  <a:pt x="0" y="2566"/>
                  <a:pt x="0" y="4359"/>
                </a:cubicBezTo>
                <a:cubicBezTo>
                  <a:pt x="0" y="4940"/>
                  <a:pt x="96" y="5495"/>
                  <a:pt x="269" y="6023"/>
                </a:cubicBezTo>
                <a:cubicBezTo>
                  <a:pt x="5391" y="4359"/>
                  <a:pt x="5391" y="4359"/>
                  <a:pt x="5391" y="4359"/>
                </a:cubicBezTo>
                <a:lnTo>
                  <a:pt x="2227" y="0"/>
                </a:lnTo>
              </a:path>
            </a:pathLst>
          </a:custGeom>
          <a:solidFill>
            <a:schemeClr val="accent5"/>
          </a:solidFill>
          <a:ln>
            <a:noFill/>
          </a:ln>
          <a:effectLst/>
        </p:spPr>
        <p:txBody>
          <a:bodyPr wrap="none" anchor="ctr"/>
          <a:lstStyle/>
          <a:p>
            <a:endParaRPr lang="es-MX"/>
          </a:p>
        </p:txBody>
      </p:sp>
      <p:sp>
        <p:nvSpPr>
          <p:cNvPr id="173" name="Freeform 88">
            <a:extLst>
              <a:ext uri="{FF2B5EF4-FFF2-40B4-BE49-F238E27FC236}">
                <a16:creationId xmlns:a16="http://schemas.microsoft.com/office/drawing/2014/main" id="{B76553F4-294A-D247-9670-4055EDA8E5D8}"/>
              </a:ext>
            </a:extLst>
          </p:cNvPr>
          <p:cNvSpPr>
            <a:spLocks noChangeArrowheads="1"/>
          </p:cNvSpPr>
          <p:nvPr/>
        </p:nvSpPr>
        <p:spPr bwMode="auto">
          <a:xfrm>
            <a:off x="16770923" y="2317264"/>
            <a:ext cx="5611580" cy="6277982"/>
          </a:xfrm>
          <a:custGeom>
            <a:avLst/>
            <a:gdLst>
              <a:gd name="T0" fmla="*/ 5123 w 5384"/>
              <a:gd name="T1" fmla="*/ 6023 h 6024"/>
              <a:gd name="T2" fmla="*/ 5123 w 5384"/>
              <a:gd name="T3" fmla="*/ 6023 h 6024"/>
              <a:gd name="T4" fmla="*/ 5383 w 5384"/>
              <a:gd name="T5" fmla="*/ 4359 h 6024"/>
              <a:gd name="T6" fmla="*/ 3164 w 5384"/>
              <a:gd name="T7" fmla="*/ 0 h 6024"/>
              <a:gd name="T8" fmla="*/ 0 w 5384"/>
              <a:gd name="T9" fmla="*/ 4359 h 6024"/>
              <a:gd name="T10" fmla="*/ 5123 w 5384"/>
              <a:gd name="T11" fmla="*/ 6023 h 6024"/>
            </a:gdLst>
            <a:ahLst/>
            <a:cxnLst>
              <a:cxn ang="0">
                <a:pos x="T0" y="T1"/>
              </a:cxn>
              <a:cxn ang="0">
                <a:pos x="T2" y="T3"/>
              </a:cxn>
              <a:cxn ang="0">
                <a:pos x="T4" y="T5"/>
              </a:cxn>
              <a:cxn ang="0">
                <a:pos x="T6" y="T7"/>
              </a:cxn>
              <a:cxn ang="0">
                <a:pos x="T8" y="T9"/>
              </a:cxn>
              <a:cxn ang="0">
                <a:pos x="T10" y="T11"/>
              </a:cxn>
            </a:cxnLst>
            <a:rect l="0" t="0" r="r" b="b"/>
            <a:pathLst>
              <a:path w="5384" h="6024">
                <a:moveTo>
                  <a:pt x="5123" y="6023"/>
                </a:moveTo>
                <a:lnTo>
                  <a:pt x="5123" y="6023"/>
                </a:lnTo>
                <a:cubicBezTo>
                  <a:pt x="5287" y="5495"/>
                  <a:pt x="5383" y="4940"/>
                  <a:pt x="5383" y="4359"/>
                </a:cubicBezTo>
                <a:cubicBezTo>
                  <a:pt x="5383" y="2566"/>
                  <a:pt x="4507" y="980"/>
                  <a:pt x="3164" y="0"/>
                </a:cubicBezTo>
                <a:cubicBezTo>
                  <a:pt x="0" y="4359"/>
                  <a:pt x="0" y="4359"/>
                  <a:pt x="0" y="4359"/>
                </a:cubicBezTo>
                <a:lnTo>
                  <a:pt x="5123" y="6023"/>
                </a:lnTo>
              </a:path>
            </a:pathLst>
          </a:custGeom>
          <a:solidFill>
            <a:schemeClr val="accent2"/>
          </a:solidFill>
          <a:ln>
            <a:noFill/>
          </a:ln>
          <a:effectLst/>
        </p:spPr>
        <p:txBody>
          <a:bodyPr wrap="none" anchor="ctr"/>
          <a:lstStyle/>
          <a:p>
            <a:endParaRPr lang="es-MX"/>
          </a:p>
        </p:txBody>
      </p:sp>
      <p:sp>
        <p:nvSpPr>
          <p:cNvPr id="174" name="Freeform 89">
            <a:extLst>
              <a:ext uri="{FF2B5EF4-FFF2-40B4-BE49-F238E27FC236}">
                <a16:creationId xmlns:a16="http://schemas.microsoft.com/office/drawing/2014/main" id="{9E8F4654-D7CA-3249-8B8D-2872BAC25E39}"/>
              </a:ext>
            </a:extLst>
          </p:cNvPr>
          <p:cNvSpPr>
            <a:spLocks noChangeArrowheads="1"/>
          </p:cNvSpPr>
          <p:nvPr/>
        </p:nvSpPr>
        <p:spPr bwMode="auto">
          <a:xfrm>
            <a:off x="11435100" y="6862594"/>
            <a:ext cx="5340421" cy="5611580"/>
          </a:xfrm>
          <a:custGeom>
            <a:avLst/>
            <a:gdLst>
              <a:gd name="T0" fmla="*/ 0 w 5123"/>
              <a:gd name="T1" fmla="*/ 1664 h 5384"/>
              <a:gd name="T2" fmla="*/ 0 w 5123"/>
              <a:gd name="T3" fmla="*/ 1664 h 5384"/>
              <a:gd name="T4" fmla="*/ 5122 w 5123"/>
              <a:gd name="T5" fmla="*/ 5383 h 5384"/>
              <a:gd name="T6" fmla="*/ 5122 w 5123"/>
              <a:gd name="T7" fmla="*/ 0 h 5384"/>
              <a:gd name="T8" fmla="*/ 0 w 5123"/>
              <a:gd name="T9" fmla="*/ 1664 h 5384"/>
            </a:gdLst>
            <a:ahLst/>
            <a:cxnLst>
              <a:cxn ang="0">
                <a:pos x="T0" y="T1"/>
              </a:cxn>
              <a:cxn ang="0">
                <a:pos x="T2" y="T3"/>
              </a:cxn>
              <a:cxn ang="0">
                <a:pos x="T4" y="T5"/>
              </a:cxn>
              <a:cxn ang="0">
                <a:pos x="T6" y="T7"/>
              </a:cxn>
              <a:cxn ang="0">
                <a:pos x="T8" y="T9"/>
              </a:cxn>
            </a:cxnLst>
            <a:rect l="0" t="0" r="r" b="b"/>
            <a:pathLst>
              <a:path w="5123" h="5384">
                <a:moveTo>
                  <a:pt x="0" y="1664"/>
                </a:moveTo>
                <a:lnTo>
                  <a:pt x="0" y="1664"/>
                </a:lnTo>
                <a:cubicBezTo>
                  <a:pt x="702" y="3823"/>
                  <a:pt x="2729" y="5383"/>
                  <a:pt x="5122" y="5383"/>
                </a:cubicBezTo>
                <a:cubicBezTo>
                  <a:pt x="5122" y="0"/>
                  <a:pt x="5122" y="0"/>
                  <a:pt x="5122" y="0"/>
                </a:cubicBezTo>
                <a:lnTo>
                  <a:pt x="0" y="1664"/>
                </a:lnTo>
              </a:path>
            </a:pathLst>
          </a:custGeom>
          <a:solidFill>
            <a:schemeClr val="accent4"/>
          </a:solidFill>
          <a:ln>
            <a:noFill/>
          </a:ln>
          <a:effectLst/>
        </p:spPr>
        <p:txBody>
          <a:bodyPr wrap="none" anchor="ctr"/>
          <a:lstStyle/>
          <a:p>
            <a:endParaRPr lang="es-MX"/>
          </a:p>
        </p:txBody>
      </p:sp>
      <p:sp>
        <p:nvSpPr>
          <p:cNvPr id="175" name="Freeform 90">
            <a:extLst>
              <a:ext uri="{FF2B5EF4-FFF2-40B4-BE49-F238E27FC236}">
                <a16:creationId xmlns:a16="http://schemas.microsoft.com/office/drawing/2014/main" id="{B5D86254-2C71-9A4E-996E-47472634B86D}"/>
              </a:ext>
            </a:extLst>
          </p:cNvPr>
          <p:cNvSpPr>
            <a:spLocks noChangeArrowheads="1"/>
          </p:cNvSpPr>
          <p:nvPr/>
        </p:nvSpPr>
        <p:spPr bwMode="auto">
          <a:xfrm>
            <a:off x="16791133" y="6958208"/>
            <a:ext cx="5340421" cy="5611580"/>
          </a:xfrm>
          <a:custGeom>
            <a:avLst/>
            <a:gdLst>
              <a:gd name="T0" fmla="*/ 5123 w 5124"/>
              <a:gd name="T1" fmla="*/ 1664 h 5384"/>
              <a:gd name="T2" fmla="*/ 5123 w 5124"/>
              <a:gd name="T3" fmla="*/ 1664 h 5384"/>
              <a:gd name="T4" fmla="*/ 0 w 5124"/>
              <a:gd name="T5" fmla="*/ 0 h 5384"/>
              <a:gd name="T6" fmla="*/ 0 w 5124"/>
              <a:gd name="T7" fmla="*/ 5383 h 5384"/>
              <a:gd name="T8" fmla="*/ 5123 w 5124"/>
              <a:gd name="T9" fmla="*/ 1664 h 5384"/>
            </a:gdLst>
            <a:ahLst/>
            <a:cxnLst>
              <a:cxn ang="0">
                <a:pos x="T0" y="T1"/>
              </a:cxn>
              <a:cxn ang="0">
                <a:pos x="T2" y="T3"/>
              </a:cxn>
              <a:cxn ang="0">
                <a:pos x="T4" y="T5"/>
              </a:cxn>
              <a:cxn ang="0">
                <a:pos x="T6" y="T7"/>
              </a:cxn>
              <a:cxn ang="0">
                <a:pos x="T8" y="T9"/>
              </a:cxn>
            </a:cxnLst>
            <a:rect l="0" t="0" r="r" b="b"/>
            <a:pathLst>
              <a:path w="5124" h="5384">
                <a:moveTo>
                  <a:pt x="5123" y="1664"/>
                </a:moveTo>
                <a:lnTo>
                  <a:pt x="5123" y="1664"/>
                </a:lnTo>
                <a:cubicBezTo>
                  <a:pt x="0" y="0"/>
                  <a:pt x="0" y="0"/>
                  <a:pt x="0" y="0"/>
                </a:cubicBezTo>
                <a:cubicBezTo>
                  <a:pt x="0" y="5383"/>
                  <a:pt x="0" y="5383"/>
                  <a:pt x="0" y="5383"/>
                </a:cubicBezTo>
                <a:cubicBezTo>
                  <a:pt x="2392" y="5383"/>
                  <a:pt x="4421" y="3823"/>
                  <a:pt x="5123" y="1664"/>
                </a:cubicBezTo>
              </a:path>
            </a:pathLst>
          </a:custGeom>
          <a:solidFill>
            <a:schemeClr val="accent3"/>
          </a:solidFill>
          <a:ln>
            <a:noFill/>
          </a:ln>
          <a:effectLst/>
        </p:spPr>
        <p:txBody>
          <a:bodyPr wrap="none" anchor="ctr"/>
          <a:lstStyle/>
          <a:p>
            <a:endParaRPr lang="es-MX"/>
          </a:p>
        </p:txBody>
      </p:sp>
      <p:sp>
        <p:nvSpPr>
          <p:cNvPr id="176" name="Freeform 91">
            <a:extLst>
              <a:ext uri="{FF2B5EF4-FFF2-40B4-BE49-F238E27FC236}">
                <a16:creationId xmlns:a16="http://schemas.microsoft.com/office/drawing/2014/main" id="{02E10DB6-D918-B44D-9623-35D5615681FD}"/>
              </a:ext>
            </a:extLst>
          </p:cNvPr>
          <p:cNvSpPr>
            <a:spLocks noChangeArrowheads="1"/>
          </p:cNvSpPr>
          <p:nvPr/>
        </p:nvSpPr>
        <p:spPr bwMode="auto">
          <a:xfrm>
            <a:off x="14638432" y="4730103"/>
            <a:ext cx="4264983" cy="4264983"/>
          </a:xfrm>
          <a:custGeom>
            <a:avLst/>
            <a:gdLst>
              <a:gd name="T0" fmla="*/ 4091 w 4092"/>
              <a:gd name="T1" fmla="*/ 1230 h 4091"/>
              <a:gd name="T2" fmla="*/ 2861 w 4092"/>
              <a:gd name="T3" fmla="*/ 1230 h 4091"/>
              <a:gd name="T4" fmla="*/ 2861 w 4092"/>
              <a:gd name="T5" fmla="*/ 0 h 4091"/>
              <a:gd name="T6" fmla="*/ 1231 w 4092"/>
              <a:gd name="T7" fmla="*/ 0 h 4091"/>
              <a:gd name="T8" fmla="*/ 1231 w 4092"/>
              <a:gd name="T9" fmla="*/ 1230 h 4091"/>
              <a:gd name="T10" fmla="*/ 0 w 4092"/>
              <a:gd name="T11" fmla="*/ 1230 h 4091"/>
              <a:gd name="T12" fmla="*/ 0 w 4092"/>
              <a:gd name="T13" fmla="*/ 2850 h 4091"/>
              <a:gd name="T14" fmla="*/ 1231 w 4092"/>
              <a:gd name="T15" fmla="*/ 2850 h 4091"/>
              <a:gd name="T16" fmla="*/ 1231 w 4092"/>
              <a:gd name="T17" fmla="*/ 4090 h 4091"/>
              <a:gd name="T18" fmla="*/ 2861 w 4092"/>
              <a:gd name="T19" fmla="*/ 4090 h 4091"/>
              <a:gd name="T20" fmla="*/ 2861 w 4092"/>
              <a:gd name="T21" fmla="*/ 2850 h 4091"/>
              <a:gd name="T22" fmla="*/ 4091 w 4092"/>
              <a:gd name="T23" fmla="*/ 2850 h 4091"/>
              <a:gd name="T24" fmla="*/ 4091 w 4092"/>
              <a:gd name="T25" fmla="*/ 1230 h 4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92" h="4091">
                <a:moveTo>
                  <a:pt x="4091" y="1230"/>
                </a:moveTo>
                <a:lnTo>
                  <a:pt x="2861" y="1230"/>
                </a:lnTo>
                <a:lnTo>
                  <a:pt x="2861" y="0"/>
                </a:lnTo>
                <a:lnTo>
                  <a:pt x="1231" y="0"/>
                </a:lnTo>
                <a:lnTo>
                  <a:pt x="1231" y="1230"/>
                </a:lnTo>
                <a:lnTo>
                  <a:pt x="0" y="1230"/>
                </a:lnTo>
                <a:lnTo>
                  <a:pt x="0" y="2850"/>
                </a:lnTo>
                <a:lnTo>
                  <a:pt x="1231" y="2850"/>
                </a:lnTo>
                <a:lnTo>
                  <a:pt x="1231" y="4090"/>
                </a:lnTo>
                <a:lnTo>
                  <a:pt x="2861" y="4090"/>
                </a:lnTo>
                <a:lnTo>
                  <a:pt x="2861" y="2850"/>
                </a:lnTo>
                <a:lnTo>
                  <a:pt x="4091" y="2850"/>
                </a:lnTo>
                <a:lnTo>
                  <a:pt x="4091" y="1230"/>
                </a:lnTo>
              </a:path>
            </a:pathLst>
          </a:custGeom>
          <a:solidFill>
            <a:schemeClr val="bg2"/>
          </a:solidFill>
          <a:ln>
            <a:noFill/>
          </a:ln>
          <a:effectLst/>
        </p:spPr>
        <p:txBody>
          <a:bodyPr wrap="none" anchor="ctr"/>
          <a:lstStyle/>
          <a:p>
            <a:endParaRPr lang="es-MX"/>
          </a:p>
        </p:txBody>
      </p:sp>
      <p:sp>
        <p:nvSpPr>
          <p:cNvPr id="259" name="Freeform 153">
            <a:extLst>
              <a:ext uri="{FF2B5EF4-FFF2-40B4-BE49-F238E27FC236}">
                <a16:creationId xmlns:a16="http://schemas.microsoft.com/office/drawing/2014/main" id="{D770155D-5EBE-5F4D-8FCC-F4CDDAAA45FA}"/>
              </a:ext>
            </a:extLst>
          </p:cNvPr>
          <p:cNvSpPr>
            <a:spLocks noChangeArrowheads="1"/>
          </p:cNvSpPr>
          <p:nvPr/>
        </p:nvSpPr>
        <p:spPr bwMode="auto">
          <a:xfrm>
            <a:off x="16481384" y="1903634"/>
            <a:ext cx="726150" cy="523931"/>
          </a:xfrm>
          <a:custGeom>
            <a:avLst/>
            <a:gdLst>
              <a:gd name="T0" fmla="*/ 590 w 695"/>
              <a:gd name="T1" fmla="*/ 503 h 504"/>
              <a:gd name="T2" fmla="*/ 590 w 695"/>
              <a:gd name="T3" fmla="*/ 503 h 504"/>
              <a:gd name="T4" fmla="*/ 104 w 695"/>
              <a:gd name="T5" fmla="*/ 503 h 504"/>
              <a:gd name="T6" fmla="*/ 0 w 695"/>
              <a:gd name="T7" fmla="*/ 398 h 504"/>
              <a:gd name="T8" fmla="*/ 0 w 695"/>
              <a:gd name="T9" fmla="*/ 104 h 504"/>
              <a:gd name="T10" fmla="*/ 104 w 695"/>
              <a:gd name="T11" fmla="*/ 0 h 504"/>
              <a:gd name="T12" fmla="*/ 590 w 695"/>
              <a:gd name="T13" fmla="*/ 0 h 504"/>
              <a:gd name="T14" fmla="*/ 694 w 695"/>
              <a:gd name="T15" fmla="*/ 104 h 504"/>
              <a:gd name="T16" fmla="*/ 694 w 695"/>
              <a:gd name="T17" fmla="*/ 398 h 504"/>
              <a:gd name="T18" fmla="*/ 590 w 695"/>
              <a:gd name="T19" fmla="*/ 503 h 504"/>
              <a:gd name="T20" fmla="*/ 104 w 695"/>
              <a:gd name="T21" fmla="*/ 52 h 504"/>
              <a:gd name="T22" fmla="*/ 104 w 695"/>
              <a:gd name="T23" fmla="*/ 52 h 504"/>
              <a:gd name="T24" fmla="*/ 52 w 695"/>
              <a:gd name="T25" fmla="*/ 104 h 504"/>
              <a:gd name="T26" fmla="*/ 52 w 695"/>
              <a:gd name="T27" fmla="*/ 398 h 504"/>
              <a:gd name="T28" fmla="*/ 104 w 695"/>
              <a:gd name="T29" fmla="*/ 451 h 504"/>
              <a:gd name="T30" fmla="*/ 590 w 695"/>
              <a:gd name="T31" fmla="*/ 451 h 504"/>
              <a:gd name="T32" fmla="*/ 642 w 695"/>
              <a:gd name="T33" fmla="*/ 398 h 504"/>
              <a:gd name="T34" fmla="*/ 642 w 695"/>
              <a:gd name="T35" fmla="*/ 104 h 504"/>
              <a:gd name="T36" fmla="*/ 590 w 695"/>
              <a:gd name="T37" fmla="*/ 52 h 504"/>
              <a:gd name="T38" fmla="*/ 104 w 695"/>
              <a:gd name="T39" fmla="*/ 52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95" h="504">
                <a:moveTo>
                  <a:pt x="590" y="503"/>
                </a:moveTo>
                <a:lnTo>
                  <a:pt x="590" y="503"/>
                </a:lnTo>
                <a:cubicBezTo>
                  <a:pt x="104" y="503"/>
                  <a:pt x="104" y="503"/>
                  <a:pt x="104" y="503"/>
                </a:cubicBezTo>
                <a:cubicBezTo>
                  <a:pt x="44" y="503"/>
                  <a:pt x="0" y="459"/>
                  <a:pt x="0" y="398"/>
                </a:cubicBezTo>
                <a:cubicBezTo>
                  <a:pt x="0" y="104"/>
                  <a:pt x="0" y="104"/>
                  <a:pt x="0" y="104"/>
                </a:cubicBezTo>
                <a:cubicBezTo>
                  <a:pt x="0" y="43"/>
                  <a:pt x="44" y="0"/>
                  <a:pt x="104" y="0"/>
                </a:cubicBezTo>
                <a:cubicBezTo>
                  <a:pt x="590" y="0"/>
                  <a:pt x="590" y="0"/>
                  <a:pt x="590" y="0"/>
                </a:cubicBezTo>
                <a:cubicBezTo>
                  <a:pt x="650" y="0"/>
                  <a:pt x="694" y="43"/>
                  <a:pt x="694" y="104"/>
                </a:cubicBezTo>
                <a:cubicBezTo>
                  <a:pt x="694" y="398"/>
                  <a:pt x="694" y="398"/>
                  <a:pt x="694" y="398"/>
                </a:cubicBezTo>
                <a:cubicBezTo>
                  <a:pt x="694" y="459"/>
                  <a:pt x="650" y="503"/>
                  <a:pt x="590" y="503"/>
                </a:cubicBezTo>
                <a:close/>
                <a:moveTo>
                  <a:pt x="104" y="52"/>
                </a:moveTo>
                <a:lnTo>
                  <a:pt x="104" y="52"/>
                </a:lnTo>
                <a:cubicBezTo>
                  <a:pt x="79" y="52"/>
                  <a:pt x="52" y="78"/>
                  <a:pt x="52" y="104"/>
                </a:cubicBezTo>
                <a:cubicBezTo>
                  <a:pt x="52" y="398"/>
                  <a:pt x="52" y="398"/>
                  <a:pt x="52" y="398"/>
                </a:cubicBezTo>
                <a:cubicBezTo>
                  <a:pt x="52" y="425"/>
                  <a:pt x="79" y="451"/>
                  <a:pt x="104" y="451"/>
                </a:cubicBezTo>
                <a:cubicBezTo>
                  <a:pt x="590" y="451"/>
                  <a:pt x="590" y="451"/>
                  <a:pt x="590" y="451"/>
                </a:cubicBezTo>
                <a:cubicBezTo>
                  <a:pt x="616" y="451"/>
                  <a:pt x="642" y="425"/>
                  <a:pt x="642" y="398"/>
                </a:cubicBezTo>
                <a:cubicBezTo>
                  <a:pt x="642" y="104"/>
                  <a:pt x="642" y="104"/>
                  <a:pt x="642" y="104"/>
                </a:cubicBezTo>
                <a:cubicBezTo>
                  <a:pt x="642" y="78"/>
                  <a:pt x="616" y="52"/>
                  <a:pt x="590" y="52"/>
                </a:cubicBezTo>
                <a:lnTo>
                  <a:pt x="104" y="52"/>
                </a:lnTo>
                <a:close/>
              </a:path>
            </a:pathLst>
          </a:custGeom>
          <a:solidFill>
            <a:schemeClr val="bg2"/>
          </a:solidFill>
          <a:ln>
            <a:noFill/>
          </a:ln>
          <a:effectLst/>
        </p:spPr>
        <p:txBody>
          <a:bodyPr wrap="none" anchor="ctr"/>
          <a:lstStyle/>
          <a:p>
            <a:endParaRPr lang="es-MX"/>
          </a:p>
        </p:txBody>
      </p:sp>
      <p:sp>
        <p:nvSpPr>
          <p:cNvPr id="260" name="Freeform 154">
            <a:extLst>
              <a:ext uri="{FF2B5EF4-FFF2-40B4-BE49-F238E27FC236}">
                <a16:creationId xmlns:a16="http://schemas.microsoft.com/office/drawing/2014/main" id="{304CDB93-223C-9942-B0D1-92C8C9E39A87}"/>
              </a:ext>
            </a:extLst>
          </p:cNvPr>
          <p:cNvSpPr>
            <a:spLocks noChangeArrowheads="1"/>
          </p:cNvSpPr>
          <p:nvPr/>
        </p:nvSpPr>
        <p:spPr bwMode="auto">
          <a:xfrm>
            <a:off x="16761732" y="2055297"/>
            <a:ext cx="165452" cy="216008"/>
          </a:xfrm>
          <a:custGeom>
            <a:avLst/>
            <a:gdLst>
              <a:gd name="T0" fmla="*/ 87 w 157"/>
              <a:gd name="T1" fmla="*/ 208 h 209"/>
              <a:gd name="T2" fmla="*/ 87 w 157"/>
              <a:gd name="T3" fmla="*/ 208 h 209"/>
              <a:gd name="T4" fmla="*/ 35 w 157"/>
              <a:gd name="T5" fmla="*/ 208 h 209"/>
              <a:gd name="T6" fmla="*/ 9 w 157"/>
              <a:gd name="T7" fmla="*/ 191 h 209"/>
              <a:gd name="T8" fmla="*/ 9 w 157"/>
              <a:gd name="T9" fmla="*/ 191 h 209"/>
              <a:gd name="T10" fmla="*/ 35 w 157"/>
              <a:gd name="T11" fmla="*/ 165 h 209"/>
              <a:gd name="T12" fmla="*/ 87 w 157"/>
              <a:gd name="T13" fmla="*/ 165 h 209"/>
              <a:gd name="T14" fmla="*/ 104 w 157"/>
              <a:gd name="T15" fmla="*/ 147 h 209"/>
              <a:gd name="T16" fmla="*/ 87 w 157"/>
              <a:gd name="T17" fmla="*/ 121 h 209"/>
              <a:gd name="T18" fmla="*/ 69 w 157"/>
              <a:gd name="T19" fmla="*/ 121 h 209"/>
              <a:gd name="T20" fmla="*/ 9 w 157"/>
              <a:gd name="T21" fmla="*/ 70 h 209"/>
              <a:gd name="T22" fmla="*/ 69 w 157"/>
              <a:gd name="T23" fmla="*/ 0 h 209"/>
              <a:gd name="T24" fmla="*/ 122 w 157"/>
              <a:gd name="T25" fmla="*/ 0 h 209"/>
              <a:gd name="T26" fmla="*/ 147 w 157"/>
              <a:gd name="T27" fmla="*/ 17 h 209"/>
              <a:gd name="T28" fmla="*/ 147 w 157"/>
              <a:gd name="T29" fmla="*/ 17 h 209"/>
              <a:gd name="T30" fmla="*/ 122 w 157"/>
              <a:gd name="T31" fmla="*/ 43 h 209"/>
              <a:gd name="T32" fmla="*/ 69 w 157"/>
              <a:gd name="T33" fmla="*/ 43 h 209"/>
              <a:gd name="T34" fmla="*/ 43 w 157"/>
              <a:gd name="T35" fmla="*/ 61 h 209"/>
              <a:gd name="T36" fmla="*/ 69 w 157"/>
              <a:gd name="T37" fmla="*/ 87 h 209"/>
              <a:gd name="T38" fmla="*/ 87 w 157"/>
              <a:gd name="T39" fmla="*/ 87 h 209"/>
              <a:gd name="T40" fmla="*/ 147 w 157"/>
              <a:gd name="T41" fmla="*/ 156 h 209"/>
              <a:gd name="T42" fmla="*/ 87 w 157"/>
              <a:gd name="T43" fmla="*/ 208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7" h="209">
                <a:moveTo>
                  <a:pt x="87" y="208"/>
                </a:moveTo>
                <a:lnTo>
                  <a:pt x="87" y="208"/>
                </a:lnTo>
                <a:cubicBezTo>
                  <a:pt x="35" y="208"/>
                  <a:pt x="35" y="208"/>
                  <a:pt x="35" y="208"/>
                </a:cubicBezTo>
                <a:cubicBezTo>
                  <a:pt x="18" y="208"/>
                  <a:pt x="9" y="200"/>
                  <a:pt x="9" y="191"/>
                </a:cubicBezTo>
                <a:lnTo>
                  <a:pt x="9" y="191"/>
                </a:lnTo>
                <a:cubicBezTo>
                  <a:pt x="9" y="174"/>
                  <a:pt x="18" y="165"/>
                  <a:pt x="35" y="165"/>
                </a:cubicBezTo>
                <a:cubicBezTo>
                  <a:pt x="87" y="165"/>
                  <a:pt x="87" y="165"/>
                  <a:pt x="87" y="165"/>
                </a:cubicBezTo>
                <a:cubicBezTo>
                  <a:pt x="95" y="165"/>
                  <a:pt x="104" y="156"/>
                  <a:pt x="104" y="147"/>
                </a:cubicBezTo>
                <a:cubicBezTo>
                  <a:pt x="104" y="130"/>
                  <a:pt x="95" y="121"/>
                  <a:pt x="87" y="121"/>
                </a:cubicBezTo>
                <a:cubicBezTo>
                  <a:pt x="69" y="121"/>
                  <a:pt x="69" y="121"/>
                  <a:pt x="69" y="121"/>
                </a:cubicBezTo>
                <a:cubicBezTo>
                  <a:pt x="35" y="121"/>
                  <a:pt x="9" y="104"/>
                  <a:pt x="9" y="70"/>
                </a:cubicBezTo>
                <a:cubicBezTo>
                  <a:pt x="0" y="35"/>
                  <a:pt x="35" y="0"/>
                  <a:pt x="69" y="0"/>
                </a:cubicBezTo>
                <a:cubicBezTo>
                  <a:pt x="122" y="0"/>
                  <a:pt x="122" y="0"/>
                  <a:pt x="122" y="0"/>
                </a:cubicBezTo>
                <a:cubicBezTo>
                  <a:pt x="139" y="0"/>
                  <a:pt x="147" y="9"/>
                  <a:pt x="147" y="17"/>
                </a:cubicBezTo>
                <a:lnTo>
                  <a:pt x="147" y="17"/>
                </a:lnTo>
                <a:cubicBezTo>
                  <a:pt x="147" y="35"/>
                  <a:pt x="139" y="43"/>
                  <a:pt x="122" y="43"/>
                </a:cubicBezTo>
                <a:cubicBezTo>
                  <a:pt x="69" y="43"/>
                  <a:pt x="69" y="43"/>
                  <a:pt x="69" y="43"/>
                </a:cubicBezTo>
                <a:cubicBezTo>
                  <a:pt x="52" y="43"/>
                  <a:pt x="43" y="52"/>
                  <a:pt x="43" y="61"/>
                </a:cubicBezTo>
                <a:cubicBezTo>
                  <a:pt x="43" y="78"/>
                  <a:pt x="52" y="87"/>
                  <a:pt x="69" y="87"/>
                </a:cubicBezTo>
                <a:cubicBezTo>
                  <a:pt x="87" y="87"/>
                  <a:pt x="87" y="87"/>
                  <a:pt x="87" y="87"/>
                </a:cubicBezTo>
                <a:cubicBezTo>
                  <a:pt x="122" y="87"/>
                  <a:pt x="156" y="113"/>
                  <a:pt x="147" y="156"/>
                </a:cubicBezTo>
                <a:cubicBezTo>
                  <a:pt x="147" y="182"/>
                  <a:pt x="113" y="208"/>
                  <a:pt x="87" y="208"/>
                </a:cubicBezTo>
              </a:path>
            </a:pathLst>
          </a:custGeom>
          <a:solidFill>
            <a:schemeClr val="bg2"/>
          </a:solidFill>
          <a:ln>
            <a:noFill/>
          </a:ln>
          <a:effectLst/>
        </p:spPr>
        <p:txBody>
          <a:bodyPr wrap="none" anchor="ctr"/>
          <a:lstStyle/>
          <a:p>
            <a:endParaRPr lang="es-MX"/>
          </a:p>
        </p:txBody>
      </p:sp>
      <p:sp>
        <p:nvSpPr>
          <p:cNvPr id="261" name="Freeform 155">
            <a:extLst>
              <a:ext uri="{FF2B5EF4-FFF2-40B4-BE49-F238E27FC236}">
                <a16:creationId xmlns:a16="http://schemas.microsoft.com/office/drawing/2014/main" id="{1BDFFB86-4260-7D48-B035-B01EE1E39D32}"/>
              </a:ext>
            </a:extLst>
          </p:cNvPr>
          <p:cNvSpPr>
            <a:spLocks noChangeArrowheads="1"/>
          </p:cNvSpPr>
          <p:nvPr/>
        </p:nvSpPr>
        <p:spPr bwMode="auto">
          <a:xfrm>
            <a:off x="16826074" y="2018529"/>
            <a:ext cx="36767" cy="55151"/>
          </a:xfrm>
          <a:custGeom>
            <a:avLst/>
            <a:gdLst>
              <a:gd name="T0" fmla="*/ 34 w 35"/>
              <a:gd name="T1" fmla="*/ 51 h 52"/>
              <a:gd name="T2" fmla="*/ 0 w 35"/>
              <a:gd name="T3" fmla="*/ 51 h 52"/>
              <a:gd name="T4" fmla="*/ 0 w 35"/>
              <a:gd name="T5" fmla="*/ 0 h 52"/>
              <a:gd name="T6" fmla="*/ 34 w 35"/>
              <a:gd name="T7" fmla="*/ 0 h 52"/>
              <a:gd name="T8" fmla="*/ 34 w 35"/>
              <a:gd name="T9" fmla="*/ 51 h 52"/>
            </a:gdLst>
            <a:ahLst/>
            <a:cxnLst>
              <a:cxn ang="0">
                <a:pos x="T0" y="T1"/>
              </a:cxn>
              <a:cxn ang="0">
                <a:pos x="T2" y="T3"/>
              </a:cxn>
              <a:cxn ang="0">
                <a:pos x="T4" y="T5"/>
              </a:cxn>
              <a:cxn ang="0">
                <a:pos x="T6" y="T7"/>
              </a:cxn>
              <a:cxn ang="0">
                <a:pos x="T8" y="T9"/>
              </a:cxn>
            </a:cxnLst>
            <a:rect l="0" t="0" r="r" b="b"/>
            <a:pathLst>
              <a:path w="35" h="52">
                <a:moveTo>
                  <a:pt x="34" y="51"/>
                </a:moveTo>
                <a:lnTo>
                  <a:pt x="0" y="51"/>
                </a:lnTo>
                <a:lnTo>
                  <a:pt x="0" y="0"/>
                </a:lnTo>
                <a:lnTo>
                  <a:pt x="34" y="0"/>
                </a:lnTo>
                <a:lnTo>
                  <a:pt x="34" y="51"/>
                </a:lnTo>
              </a:path>
            </a:pathLst>
          </a:custGeom>
          <a:solidFill>
            <a:schemeClr val="bg2"/>
          </a:solidFill>
          <a:ln>
            <a:noFill/>
          </a:ln>
          <a:effectLst/>
        </p:spPr>
        <p:txBody>
          <a:bodyPr wrap="none" anchor="ctr"/>
          <a:lstStyle/>
          <a:p>
            <a:endParaRPr lang="es-MX"/>
          </a:p>
        </p:txBody>
      </p:sp>
      <p:sp>
        <p:nvSpPr>
          <p:cNvPr id="262" name="Freeform 156">
            <a:extLst>
              <a:ext uri="{FF2B5EF4-FFF2-40B4-BE49-F238E27FC236}">
                <a16:creationId xmlns:a16="http://schemas.microsoft.com/office/drawing/2014/main" id="{72737E21-1372-C24B-B9F1-963858404119}"/>
              </a:ext>
            </a:extLst>
          </p:cNvPr>
          <p:cNvSpPr>
            <a:spLocks noChangeArrowheads="1"/>
          </p:cNvSpPr>
          <p:nvPr/>
        </p:nvSpPr>
        <p:spPr bwMode="auto">
          <a:xfrm>
            <a:off x="16826074" y="2252921"/>
            <a:ext cx="36767" cy="55151"/>
          </a:xfrm>
          <a:custGeom>
            <a:avLst/>
            <a:gdLst>
              <a:gd name="T0" fmla="*/ 34 w 35"/>
              <a:gd name="T1" fmla="*/ 52 h 53"/>
              <a:gd name="T2" fmla="*/ 0 w 35"/>
              <a:gd name="T3" fmla="*/ 52 h 53"/>
              <a:gd name="T4" fmla="*/ 0 w 35"/>
              <a:gd name="T5" fmla="*/ 0 h 53"/>
              <a:gd name="T6" fmla="*/ 34 w 35"/>
              <a:gd name="T7" fmla="*/ 0 h 53"/>
              <a:gd name="T8" fmla="*/ 34 w 35"/>
              <a:gd name="T9" fmla="*/ 52 h 53"/>
            </a:gdLst>
            <a:ahLst/>
            <a:cxnLst>
              <a:cxn ang="0">
                <a:pos x="T0" y="T1"/>
              </a:cxn>
              <a:cxn ang="0">
                <a:pos x="T2" y="T3"/>
              </a:cxn>
              <a:cxn ang="0">
                <a:pos x="T4" y="T5"/>
              </a:cxn>
              <a:cxn ang="0">
                <a:pos x="T6" y="T7"/>
              </a:cxn>
              <a:cxn ang="0">
                <a:pos x="T8" y="T9"/>
              </a:cxn>
            </a:cxnLst>
            <a:rect l="0" t="0" r="r" b="b"/>
            <a:pathLst>
              <a:path w="35" h="53">
                <a:moveTo>
                  <a:pt x="34" y="52"/>
                </a:moveTo>
                <a:lnTo>
                  <a:pt x="0" y="52"/>
                </a:lnTo>
                <a:lnTo>
                  <a:pt x="0" y="0"/>
                </a:lnTo>
                <a:lnTo>
                  <a:pt x="34" y="0"/>
                </a:lnTo>
                <a:lnTo>
                  <a:pt x="34" y="52"/>
                </a:lnTo>
              </a:path>
            </a:pathLst>
          </a:custGeom>
          <a:solidFill>
            <a:schemeClr val="bg2"/>
          </a:solidFill>
          <a:ln>
            <a:noFill/>
          </a:ln>
          <a:effectLst/>
        </p:spPr>
        <p:txBody>
          <a:bodyPr wrap="none" anchor="ctr"/>
          <a:lstStyle/>
          <a:p>
            <a:endParaRPr lang="es-MX"/>
          </a:p>
        </p:txBody>
      </p:sp>
      <p:sp>
        <p:nvSpPr>
          <p:cNvPr id="263" name="Freeform 157">
            <a:extLst>
              <a:ext uri="{FF2B5EF4-FFF2-40B4-BE49-F238E27FC236}">
                <a16:creationId xmlns:a16="http://schemas.microsoft.com/office/drawing/2014/main" id="{CB55C714-21BC-2C43-A481-C41C028DF3A9}"/>
              </a:ext>
            </a:extLst>
          </p:cNvPr>
          <p:cNvSpPr>
            <a:spLocks noChangeArrowheads="1"/>
          </p:cNvSpPr>
          <p:nvPr/>
        </p:nvSpPr>
        <p:spPr bwMode="auto">
          <a:xfrm>
            <a:off x="17051274" y="1981762"/>
            <a:ext cx="73534" cy="64342"/>
          </a:xfrm>
          <a:custGeom>
            <a:avLst/>
            <a:gdLst>
              <a:gd name="T0" fmla="*/ 35 w 71"/>
              <a:gd name="T1" fmla="*/ 0 h 62"/>
              <a:gd name="T2" fmla="*/ 35 w 71"/>
              <a:gd name="T3" fmla="*/ 0 h 62"/>
              <a:gd name="T4" fmla="*/ 9 w 71"/>
              <a:gd name="T5" fmla="*/ 17 h 62"/>
              <a:gd name="T6" fmla="*/ 0 w 71"/>
              <a:gd name="T7" fmla="*/ 52 h 62"/>
              <a:gd name="T8" fmla="*/ 0 w 71"/>
              <a:gd name="T9" fmla="*/ 52 h 62"/>
              <a:gd name="T10" fmla="*/ 35 w 71"/>
              <a:gd name="T11" fmla="*/ 52 h 62"/>
              <a:gd name="T12" fmla="*/ 61 w 71"/>
              <a:gd name="T13" fmla="*/ 35 h 62"/>
              <a:gd name="T14" fmla="*/ 70 w 71"/>
              <a:gd name="T15" fmla="*/ 8 h 62"/>
              <a:gd name="T16" fmla="*/ 70 w 71"/>
              <a:gd name="T17" fmla="*/ 8 h 62"/>
              <a:gd name="T18" fmla="*/ 35 w 71"/>
              <a:gd name="T19"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62">
                <a:moveTo>
                  <a:pt x="35" y="0"/>
                </a:moveTo>
                <a:lnTo>
                  <a:pt x="35" y="0"/>
                </a:lnTo>
                <a:cubicBezTo>
                  <a:pt x="9" y="17"/>
                  <a:pt x="9" y="17"/>
                  <a:pt x="9" y="17"/>
                </a:cubicBezTo>
                <a:cubicBezTo>
                  <a:pt x="0" y="26"/>
                  <a:pt x="0" y="43"/>
                  <a:pt x="0" y="52"/>
                </a:cubicBezTo>
                <a:lnTo>
                  <a:pt x="0" y="52"/>
                </a:lnTo>
                <a:cubicBezTo>
                  <a:pt x="9" y="61"/>
                  <a:pt x="27" y="61"/>
                  <a:pt x="35" y="52"/>
                </a:cubicBezTo>
                <a:cubicBezTo>
                  <a:pt x="61" y="35"/>
                  <a:pt x="61" y="35"/>
                  <a:pt x="61" y="35"/>
                </a:cubicBezTo>
                <a:cubicBezTo>
                  <a:pt x="70" y="35"/>
                  <a:pt x="70" y="17"/>
                  <a:pt x="70" y="8"/>
                </a:cubicBezTo>
                <a:lnTo>
                  <a:pt x="70" y="8"/>
                </a:lnTo>
                <a:cubicBezTo>
                  <a:pt x="61" y="0"/>
                  <a:pt x="44" y="0"/>
                  <a:pt x="35" y="0"/>
                </a:cubicBezTo>
              </a:path>
            </a:pathLst>
          </a:custGeom>
          <a:solidFill>
            <a:schemeClr val="bg2"/>
          </a:solidFill>
          <a:ln>
            <a:noFill/>
          </a:ln>
          <a:effectLst/>
        </p:spPr>
        <p:txBody>
          <a:bodyPr wrap="none" anchor="ctr"/>
          <a:lstStyle/>
          <a:p>
            <a:endParaRPr lang="es-MX"/>
          </a:p>
        </p:txBody>
      </p:sp>
      <p:sp>
        <p:nvSpPr>
          <p:cNvPr id="264" name="Freeform 158">
            <a:extLst>
              <a:ext uri="{FF2B5EF4-FFF2-40B4-BE49-F238E27FC236}">
                <a16:creationId xmlns:a16="http://schemas.microsoft.com/office/drawing/2014/main" id="{F85BF14F-0CD6-2844-9E5A-F038AC50673C}"/>
              </a:ext>
            </a:extLst>
          </p:cNvPr>
          <p:cNvSpPr>
            <a:spLocks noChangeArrowheads="1"/>
          </p:cNvSpPr>
          <p:nvPr/>
        </p:nvSpPr>
        <p:spPr bwMode="auto">
          <a:xfrm>
            <a:off x="16564110" y="2271305"/>
            <a:ext cx="82726" cy="73534"/>
          </a:xfrm>
          <a:custGeom>
            <a:avLst/>
            <a:gdLst>
              <a:gd name="T0" fmla="*/ 43 w 78"/>
              <a:gd name="T1" fmla="*/ 9 h 71"/>
              <a:gd name="T2" fmla="*/ 43 w 78"/>
              <a:gd name="T3" fmla="*/ 9 h 71"/>
              <a:gd name="T4" fmla="*/ 8 w 78"/>
              <a:gd name="T5" fmla="*/ 26 h 71"/>
              <a:gd name="T6" fmla="*/ 8 w 78"/>
              <a:gd name="T7" fmla="*/ 61 h 71"/>
              <a:gd name="T8" fmla="*/ 8 w 78"/>
              <a:gd name="T9" fmla="*/ 61 h 71"/>
              <a:gd name="T10" fmla="*/ 34 w 78"/>
              <a:gd name="T11" fmla="*/ 61 h 71"/>
              <a:gd name="T12" fmla="*/ 60 w 78"/>
              <a:gd name="T13" fmla="*/ 43 h 71"/>
              <a:gd name="T14" fmla="*/ 69 w 78"/>
              <a:gd name="T15" fmla="*/ 17 h 71"/>
              <a:gd name="T16" fmla="*/ 69 w 78"/>
              <a:gd name="T17" fmla="*/ 17 h 71"/>
              <a:gd name="T18" fmla="*/ 43 w 78"/>
              <a:gd name="T19" fmla="*/ 9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8" h="71">
                <a:moveTo>
                  <a:pt x="43" y="9"/>
                </a:moveTo>
                <a:lnTo>
                  <a:pt x="43" y="9"/>
                </a:lnTo>
                <a:cubicBezTo>
                  <a:pt x="8" y="26"/>
                  <a:pt x="8" y="26"/>
                  <a:pt x="8" y="26"/>
                </a:cubicBezTo>
                <a:cubicBezTo>
                  <a:pt x="0" y="35"/>
                  <a:pt x="0" y="52"/>
                  <a:pt x="8" y="61"/>
                </a:cubicBezTo>
                <a:lnTo>
                  <a:pt x="8" y="61"/>
                </a:lnTo>
                <a:cubicBezTo>
                  <a:pt x="17" y="70"/>
                  <a:pt x="25" y="70"/>
                  <a:pt x="34" y="61"/>
                </a:cubicBezTo>
                <a:cubicBezTo>
                  <a:pt x="60" y="43"/>
                  <a:pt x="60" y="43"/>
                  <a:pt x="60" y="43"/>
                </a:cubicBezTo>
                <a:cubicBezTo>
                  <a:pt x="69" y="35"/>
                  <a:pt x="77" y="26"/>
                  <a:pt x="69" y="17"/>
                </a:cubicBezTo>
                <a:lnTo>
                  <a:pt x="69" y="17"/>
                </a:lnTo>
                <a:cubicBezTo>
                  <a:pt x="60" y="9"/>
                  <a:pt x="51" y="0"/>
                  <a:pt x="43" y="9"/>
                </a:cubicBezTo>
              </a:path>
            </a:pathLst>
          </a:custGeom>
          <a:solidFill>
            <a:schemeClr val="bg2"/>
          </a:solidFill>
          <a:ln>
            <a:noFill/>
          </a:ln>
          <a:effectLst/>
        </p:spPr>
        <p:txBody>
          <a:bodyPr wrap="none" anchor="ctr"/>
          <a:lstStyle/>
          <a:p>
            <a:endParaRPr lang="es-MX"/>
          </a:p>
        </p:txBody>
      </p:sp>
      <p:sp>
        <p:nvSpPr>
          <p:cNvPr id="265" name="Freeform 159">
            <a:extLst>
              <a:ext uri="{FF2B5EF4-FFF2-40B4-BE49-F238E27FC236}">
                <a16:creationId xmlns:a16="http://schemas.microsoft.com/office/drawing/2014/main" id="{8558ECB2-A2F7-BD46-A678-FD202E0287DF}"/>
              </a:ext>
            </a:extLst>
          </p:cNvPr>
          <p:cNvSpPr>
            <a:spLocks noChangeArrowheads="1"/>
          </p:cNvSpPr>
          <p:nvPr/>
        </p:nvSpPr>
        <p:spPr bwMode="auto">
          <a:xfrm>
            <a:off x="12942551" y="4854193"/>
            <a:ext cx="216005" cy="307923"/>
          </a:xfrm>
          <a:custGeom>
            <a:avLst/>
            <a:gdLst>
              <a:gd name="T0" fmla="*/ 208 w 209"/>
              <a:gd name="T1" fmla="*/ 295 h 296"/>
              <a:gd name="T2" fmla="*/ 208 w 209"/>
              <a:gd name="T3" fmla="*/ 295 h 296"/>
              <a:gd name="T4" fmla="*/ 0 w 209"/>
              <a:gd name="T5" fmla="*/ 295 h 296"/>
              <a:gd name="T6" fmla="*/ 0 w 209"/>
              <a:gd name="T7" fmla="*/ 44 h 296"/>
              <a:gd name="T8" fmla="*/ 44 w 209"/>
              <a:gd name="T9" fmla="*/ 0 h 296"/>
              <a:gd name="T10" fmla="*/ 165 w 209"/>
              <a:gd name="T11" fmla="*/ 0 h 296"/>
              <a:gd name="T12" fmla="*/ 208 w 209"/>
              <a:gd name="T13" fmla="*/ 44 h 296"/>
              <a:gd name="T14" fmla="*/ 208 w 209"/>
              <a:gd name="T15" fmla="*/ 295 h 296"/>
              <a:gd name="T16" fmla="*/ 44 w 209"/>
              <a:gd name="T17" fmla="*/ 252 h 296"/>
              <a:gd name="T18" fmla="*/ 44 w 209"/>
              <a:gd name="T19" fmla="*/ 252 h 296"/>
              <a:gd name="T20" fmla="*/ 165 w 209"/>
              <a:gd name="T21" fmla="*/ 252 h 296"/>
              <a:gd name="T22" fmla="*/ 165 w 209"/>
              <a:gd name="T23" fmla="*/ 44 h 296"/>
              <a:gd name="T24" fmla="*/ 165 w 209"/>
              <a:gd name="T25" fmla="*/ 44 h 296"/>
              <a:gd name="T26" fmla="*/ 44 w 209"/>
              <a:gd name="T27" fmla="*/ 44 h 296"/>
              <a:gd name="T28" fmla="*/ 44 w 209"/>
              <a:gd name="T29" fmla="*/ 44 h 296"/>
              <a:gd name="T30" fmla="*/ 44 w 209"/>
              <a:gd name="T31" fmla="*/ 252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9" h="296">
                <a:moveTo>
                  <a:pt x="208" y="295"/>
                </a:moveTo>
                <a:lnTo>
                  <a:pt x="208" y="295"/>
                </a:lnTo>
                <a:cubicBezTo>
                  <a:pt x="0" y="295"/>
                  <a:pt x="0" y="295"/>
                  <a:pt x="0" y="295"/>
                </a:cubicBezTo>
                <a:cubicBezTo>
                  <a:pt x="0" y="44"/>
                  <a:pt x="0" y="44"/>
                  <a:pt x="0" y="44"/>
                </a:cubicBezTo>
                <a:cubicBezTo>
                  <a:pt x="0" y="17"/>
                  <a:pt x="27" y="0"/>
                  <a:pt x="44" y="0"/>
                </a:cubicBezTo>
                <a:cubicBezTo>
                  <a:pt x="165" y="0"/>
                  <a:pt x="165" y="0"/>
                  <a:pt x="165" y="0"/>
                </a:cubicBezTo>
                <a:cubicBezTo>
                  <a:pt x="191" y="0"/>
                  <a:pt x="208" y="17"/>
                  <a:pt x="208" y="44"/>
                </a:cubicBezTo>
                <a:lnTo>
                  <a:pt x="208" y="295"/>
                </a:lnTo>
                <a:close/>
                <a:moveTo>
                  <a:pt x="44" y="252"/>
                </a:moveTo>
                <a:lnTo>
                  <a:pt x="44" y="252"/>
                </a:lnTo>
                <a:cubicBezTo>
                  <a:pt x="165" y="252"/>
                  <a:pt x="165" y="252"/>
                  <a:pt x="165" y="252"/>
                </a:cubicBezTo>
                <a:cubicBezTo>
                  <a:pt x="165" y="44"/>
                  <a:pt x="165" y="44"/>
                  <a:pt x="165" y="44"/>
                </a:cubicBezTo>
                <a:lnTo>
                  <a:pt x="165" y="44"/>
                </a:lnTo>
                <a:cubicBezTo>
                  <a:pt x="44" y="44"/>
                  <a:pt x="44" y="44"/>
                  <a:pt x="44" y="44"/>
                </a:cubicBezTo>
                <a:lnTo>
                  <a:pt x="44" y="44"/>
                </a:lnTo>
                <a:lnTo>
                  <a:pt x="44" y="252"/>
                </a:lnTo>
                <a:close/>
              </a:path>
            </a:pathLst>
          </a:custGeom>
          <a:solidFill>
            <a:schemeClr val="bg2"/>
          </a:solidFill>
          <a:ln>
            <a:noFill/>
          </a:ln>
          <a:effectLst/>
        </p:spPr>
        <p:txBody>
          <a:bodyPr wrap="none" anchor="ctr"/>
          <a:lstStyle/>
          <a:p>
            <a:endParaRPr lang="es-MX"/>
          </a:p>
        </p:txBody>
      </p:sp>
      <p:sp>
        <p:nvSpPr>
          <p:cNvPr id="266" name="Freeform 160">
            <a:extLst>
              <a:ext uri="{FF2B5EF4-FFF2-40B4-BE49-F238E27FC236}">
                <a16:creationId xmlns:a16="http://schemas.microsoft.com/office/drawing/2014/main" id="{7603CE47-525B-0747-AB78-36DAB997F67E}"/>
              </a:ext>
            </a:extLst>
          </p:cNvPr>
          <p:cNvSpPr>
            <a:spLocks noChangeArrowheads="1"/>
          </p:cNvSpPr>
          <p:nvPr/>
        </p:nvSpPr>
        <p:spPr bwMode="auto">
          <a:xfrm>
            <a:off x="12744926" y="4766870"/>
            <a:ext cx="643424" cy="409035"/>
          </a:xfrm>
          <a:custGeom>
            <a:avLst/>
            <a:gdLst>
              <a:gd name="T0" fmla="*/ 546 w 616"/>
              <a:gd name="T1" fmla="*/ 390 h 391"/>
              <a:gd name="T2" fmla="*/ 546 w 616"/>
              <a:gd name="T3" fmla="*/ 390 h 391"/>
              <a:gd name="T4" fmla="*/ 69 w 616"/>
              <a:gd name="T5" fmla="*/ 390 h 391"/>
              <a:gd name="T6" fmla="*/ 0 w 616"/>
              <a:gd name="T7" fmla="*/ 330 h 391"/>
              <a:gd name="T8" fmla="*/ 0 w 616"/>
              <a:gd name="T9" fmla="*/ 78 h 391"/>
              <a:gd name="T10" fmla="*/ 35 w 616"/>
              <a:gd name="T11" fmla="*/ 52 h 391"/>
              <a:gd name="T12" fmla="*/ 35 w 616"/>
              <a:gd name="T13" fmla="*/ 52 h 391"/>
              <a:gd name="T14" fmla="*/ 61 w 616"/>
              <a:gd name="T15" fmla="*/ 78 h 391"/>
              <a:gd name="T16" fmla="*/ 61 w 616"/>
              <a:gd name="T17" fmla="*/ 330 h 391"/>
              <a:gd name="T18" fmla="*/ 69 w 616"/>
              <a:gd name="T19" fmla="*/ 339 h 391"/>
              <a:gd name="T20" fmla="*/ 546 w 616"/>
              <a:gd name="T21" fmla="*/ 339 h 391"/>
              <a:gd name="T22" fmla="*/ 555 w 616"/>
              <a:gd name="T23" fmla="*/ 330 h 391"/>
              <a:gd name="T24" fmla="*/ 555 w 616"/>
              <a:gd name="T25" fmla="*/ 0 h 391"/>
              <a:gd name="T26" fmla="*/ 615 w 616"/>
              <a:gd name="T27" fmla="*/ 0 h 391"/>
              <a:gd name="T28" fmla="*/ 615 w 616"/>
              <a:gd name="T29" fmla="*/ 330 h 391"/>
              <a:gd name="T30" fmla="*/ 546 w 616"/>
              <a:gd name="T31" fmla="*/ 390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6" h="391">
                <a:moveTo>
                  <a:pt x="546" y="390"/>
                </a:moveTo>
                <a:lnTo>
                  <a:pt x="546" y="390"/>
                </a:lnTo>
                <a:cubicBezTo>
                  <a:pt x="69" y="390"/>
                  <a:pt x="69" y="390"/>
                  <a:pt x="69" y="390"/>
                </a:cubicBezTo>
                <a:cubicBezTo>
                  <a:pt x="35" y="390"/>
                  <a:pt x="0" y="364"/>
                  <a:pt x="0" y="330"/>
                </a:cubicBezTo>
                <a:cubicBezTo>
                  <a:pt x="0" y="78"/>
                  <a:pt x="0" y="78"/>
                  <a:pt x="0" y="78"/>
                </a:cubicBezTo>
                <a:cubicBezTo>
                  <a:pt x="0" y="61"/>
                  <a:pt x="17" y="52"/>
                  <a:pt x="35" y="52"/>
                </a:cubicBezTo>
                <a:lnTo>
                  <a:pt x="35" y="52"/>
                </a:lnTo>
                <a:cubicBezTo>
                  <a:pt x="43" y="52"/>
                  <a:pt x="61" y="61"/>
                  <a:pt x="61" y="78"/>
                </a:cubicBezTo>
                <a:cubicBezTo>
                  <a:pt x="61" y="330"/>
                  <a:pt x="61" y="330"/>
                  <a:pt x="61" y="330"/>
                </a:cubicBezTo>
                <a:cubicBezTo>
                  <a:pt x="61" y="330"/>
                  <a:pt x="61" y="339"/>
                  <a:pt x="69" y="339"/>
                </a:cubicBezTo>
                <a:cubicBezTo>
                  <a:pt x="546" y="339"/>
                  <a:pt x="546" y="339"/>
                  <a:pt x="546" y="339"/>
                </a:cubicBezTo>
                <a:cubicBezTo>
                  <a:pt x="555" y="339"/>
                  <a:pt x="555" y="330"/>
                  <a:pt x="555" y="330"/>
                </a:cubicBezTo>
                <a:cubicBezTo>
                  <a:pt x="555" y="0"/>
                  <a:pt x="555" y="0"/>
                  <a:pt x="555" y="0"/>
                </a:cubicBezTo>
                <a:cubicBezTo>
                  <a:pt x="615" y="0"/>
                  <a:pt x="615" y="0"/>
                  <a:pt x="615" y="0"/>
                </a:cubicBezTo>
                <a:cubicBezTo>
                  <a:pt x="615" y="330"/>
                  <a:pt x="615" y="330"/>
                  <a:pt x="615" y="330"/>
                </a:cubicBezTo>
                <a:cubicBezTo>
                  <a:pt x="615" y="364"/>
                  <a:pt x="589" y="390"/>
                  <a:pt x="546" y="390"/>
                </a:cubicBezTo>
              </a:path>
            </a:pathLst>
          </a:custGeom>
          <a:solidFill>
            <a:schemeClr val="bg2"/>
          </a:solidFill>
          <a:ln>
            <a:noFill/>
          </a:ln>
          <a:effectLst/>
        </p:spPr>
        <p:txBody>
          <a:bodyPr wrap="none" anchor="ctr"/>
          <a:lstStyle/>
          <a:p>
            <a:endParaRPr lang="es-MX"/>
          </a:p>
        </p:txBody>
      </p:sp>
      <p:sp>
        <p:nvSpPr>
          <p:cNvPr id="267" name="Freeform 161">
            <a:extLst>
              <a:ext uri="{FF2B5EF4-FFF2-40B4-BE49-F238E27FC236}">
                <a16:creationId xmlns:a16="http://schemas.microsoft.com/office/drawing/2014/main" id="{719A4315-8E5C-E042-819A-239A005CD4D8}"/>
              </a:ext>
            </a:extLst>
          </p:cNvPr>
          <p:cNvSpPr>
            <a:spLocks noChangeArrowheads="1"/>
          </p:cNvSpPr>
          <p:nvPr/>
        </p:nvSpPr>
        <p:spPr bwMode="auto">
          <a:xfrm>
            <a:off x="12698968" y="4504906"/>
            <a:ext cx="721556" cy="298731"/>
          </a:xfrm>
          <a:custGeom>
            <a:avLst/>
            <a:gdLst>
              <a:gd name="T0" fmla="*/ 589 w 694"/>
              <a:gd name="T1" fmla="*/ 286 h 287"/>
              <a:gd name="T2" fmla="*/ 589 w 694"/>
              <a:gd name="T3" fmla="*/ 286 h 287"/>
              <a:gd name="T4" fmla="*/ 502 w 694"/>
              <a:gd name="T5" fmla="*/ 251 h 287"/>
              <a:gd name="T6" fmla="*/ 424 w 694"/>
              <a:gd name="T7" fmla="*/ 286 h 287"/>
              <a:gd name="T8" fmla="*/ 346 w 694"/>
              <a:gd name="T9" fmla="*/ 251 h 287"/>
              <a:gd name="T10" fmla="*/ 268 w 694"/>
              <a:gd name="T11" fmla="*/ 286 h 287"/>
              <a:gd name="T12" fmla="*/ 182 w 694"/>
              <a:gd name="T13" fmla="*/ 251 h 287"/>
              <a:gd name="T14" fmla="*/ 95 w 694"/>
              <a:gd name="T15" fmla="*/ 286 h 287"/>
              <a:gd name="T16" fmla="*/ 0 w 694"/>
              <a:gd name="T17" fmla="*/ 173 h 287"/>
              <a:gd name="T18" fmla="*/ 0 w 694"/>
              <a:gd name="T19" fmla="*/ 165 h 287"/>
              <a:gd name="T20" fmla="*/ 86 w 694"/>
              <a:gd name="T21" fmla="*/ 26 h 287"/>
              <a:gd name="T22" fmla="*/ 138 w 694"/>
              <a:gd name="T23" fmla="*/ 0 h 287"/>
              <a:gd name="T24" fmla="*/ 554 w 694"/>
              <a:gd name="T25" fmla="*/ 0 h 287"/>
              <a:gd name="T26" fmla="*/ 554 w 694"/>
              <a:gd name="T27" fmla="*/ 0 h 287"/>
              <a:gd name="T28" fmla="*/ 606 w 694"/>
              <a:gd name="T29" fmla="*/ 26 h 287"/>
              <a:gd name="T30" fmla="*/ 693 w 694"/>
              <a:gd name="T31" fmla="*/ 165 h 287"/>
              <a:gd name="T32" fmla="*/ 693 w 694"/>
              <a:gd name="T33" fmla="*/ 173 h 287"/>
              <a:gd name="T34" fmla="*/ 598 w 694"/>
              <a:gd name="T35" fmla="*/ 286 h 287"/>
              <a:gd name="T36" fmla="*/ 589 w 694"/>
              <a:gd name="T37" fmla="*/ 286 h 287"/>
              <a:gd name="T38" fmla="*/ 502 w 694"/>
              <a:gd name="T39" fmla="*/ 182 h 287"/>
              <a:gd name="T40" fmla="*/ 502 w 694"/>
              <a:gd name="T41" fmla="*/ 182 h 287"/>
              <a:gd name="T42" fmla="*/ 502 w 694"/>
              <a:gd name="T43" fmla="*/ 182 h 287"/>
              <a:gd name="T44" fmla="*/ 537 w 694"/>
              <a:gd name="T45" fmla="*/ 199 h 287"/>
              <a:gd name="T46" fmla="*/ 589 w 694"/>
              <a:gd name="T47" fmla="*/ 234 h 287"/>
              <a:gd name="T48" fmla="*/ 641 w 694"/>
              <a:gd name="T49" fmla="*/ 182 h 287"/>
              <a:gd name="T50" fmla="*/ 554 w 694"/>
              <a:gd name="T51" fmla="*/ 52 h 287"/>
              <a:gd name="T52" fmla="*/ 138 w 694"/>
              <a:gd name="T53" fmla="*/ 52 h 287"/>
              <a:gd name="T54" fmla="*/ 138 w 694"/>
              <a:gd name="T55" fmla="*/ 61 h 287"/>
              <a:gd name="T56" fmla="*/ 51 w 694"/>
              <a:gd name="T57" fmla="*/ 182 h 287"/>
              <a:gd name="T58" fmla="*/ 104 w 694"/>
              <a:gd name="T59" fmla="*/ 234 h 287"/>
              <a:gd name="T60" fmla="*/ 155 w 694"/>
              <a:gd name="T61" fmla="*/ 199 h 287"/>
              <a:gd name="T62" fmla="*/ 182 w 694"/>
              <a:gd name="T63" fmla="*/ 182 h 287"/>
              <a:gd name="T64" fmla="*/ 182 w 694"/>
              <a:gd name="T65" fmla="*/ 182 h 287"/>
              <a:gd name="T66" fmla="*/ 216 w 694"/>
              <a:gd name="T67" fmla="*/ 199 h 287"/>
              <a:gd name="T68" fmla="*/ 268 w 694"/>
              <a:gd name="T69" fmla="*/ 234 h 287"/>
              <a:gd name="T70" fmla="*/ 312 w 694"/>
              <a:gd name="T71" fmla="*/ 199 h 287"/>
              <a:gd name="T72" fmla="*/ 346 w 694"/>
              <a:gd name="T73" fmla="*/ 182 h 287"/>
              <a:gd name="T74" fmla="*/ 346 w 694"/>
              <a:gd name="T75" fmla="*/ 182 h 287"/>
              <a:gd name="T76" fmla="*/ 381 w 694"/>
              <a:gd name="T77" fmla="*/ 199 h 287"/>
              <a:gd name="T78" fmla="*/ 424 w 694"/>
              <a:gd name="T79" fmla="*/ 234 h 287"/>
              <a:gd name="T80" fmla="*/ 476 w 694"/>
              <a:gd name="T81" fmla="*/ 199 h 287"/>
              <a:gd name="T82" fmla="*/ 502 w 694"/>
              <a:gd name="T83" fmla="*/ 182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4" h="287">
                <a:moveTo>
                  <a:pt x="589" y="286"/>
                </a:moveTo>
                <a:lnTo>
                  <a:pt x="589" y="286"/>
                </a:lnTo>
                <a:cubicBezTo>
                  <a:pt x="554" y="286"/>
                  <a:pt x="528" y="278"/>
                  <a:pt x="502" y="251"/>
                </a:cubicBezTo>
                <a:cubicBezTo>
                  <a:pt x="485" y="278"/>
                  <a:pt x="459" y="286"/>
                  <a:pt x="424" y="286"/>
                </a:cubicBezTo>
                <a:cubicBezTo>
                  <a:pt x="398" y="286"/>
                  <a:pt x="364" y="278"/>
                  <a:pt x="346" y="251"/>
                </a:cubicBezTo>
                <a:cubicBezTo>
                  <a:pt x="329" y="278"/>
                  <a:pt x="294" y="286"/>
                  <a:pt x="268" y="286"/>
                </a:cubicBezTo>
                <a:cubicBezTo>
                  <a:pt x="233" y="286"/>
                  <a:pt x="208" y="278"/>
                  <a:pt x="182" y="251"/>
                </a:cubicBezTo>
                <a:cubicBezTo>
                  <a:pt x="164" y="278"/>
                  <a:pt x="129" y="286"/>
                  <a:pt x="95" y="286"/>
                </a:cubicBezTo>
                <a:cubicBezTo>
                  <a:pt x="43" y="286"/>
                  <a:pt x="0" y="234"/>
                  <a:pt x="0" y="173"/>
                </a:cubicBezTo>
                <a:cubicBezTo>
                  <a:pt x="0" y="165"/>
                  <a:pt x="0" y="165"/>
                  <a:pt x="0" y="165"/>
                </a:cubicBezTo>
                <a:cubicBezTo>
                  <a:pt x="86" y="26"/>
                  <a:pt x="86" y="26"/>
                  <a:pt x="86" y="26"/>
                </a:cubicBezTo>
                <a:cubicBezTo>
                  <a:pt x="104" y="9"/>
                  <a:pt x="121" y="0"/>
                  <a:pt x="138" y="0"/>
                </a:cubicBezTo>
                <a:cubicBezTo>
                  <a:pt x="554" y="0"/>
                  <a:pt x="554" y="0"/>
                  <a:pt x="554" y="0"/>
                </a:cubicBezTo>
                <a:lnTo>
                  <a:pt x="554" y="0"/>
                </a:lnTo>
                <a:cubicBezTo>
                  <a:pt x="572" y="0"/>
                  <a:pt x="589" y="9"/>
                  <a:pt x="606" y="26"/>
                </a:cubicBezTo>
                <a:cubicBezTo>
                  <a:pt x="693" y="165"/>
                  <a:pt x="693" y="165"/>
                  <a:pt x="693" y="165"/>
                </a:cubicBezTo>
                <a:cubicBezTo>
                  <a:pt x="693" y="173"/>
                  <a:pt x="693" y="173"/>
                  <a:pt x="693" y="173"/>
                </a:cubicBezTo>
                <a:cubicBezTo>
                  <a:pt x="693" y="234"/>
                  <a:pt x="649" y="286"/>
                  <a:pt x="598" y="286"/>
                </a:cubicBezTo>
                <a:cubicBezTo>
                  <a:pt x="589" y="286"/>
                  <a:pt x="589" y="286"/>
                  <a:pt x="589" y="286"/>
                </a:cubicBezTo>
                <a:close/>
                <a:moveTo>
                  <a:pt x="502" y="182"/>
                </a:moveTo>
                <a:lnTo>
                  <a:pt x="502" y="182"/>
                </a:lnTo>
                <a:lnTo>
                  <a:pt x="502" y="182"/>
                </a:lnTo>
                <a:cubicBezTo>
                  <a:pt x="520" y="182"/>
                  <a:pt x="537" y="191"/>
                  <a:pt x="537" y="199"/>
                </a:cubicBezTo>
                <a:cubicBezTo>
                  <a:pt x="545" y="225"/>
                  <a:pt x="572" y="234"/>
                  <a:pt x="589" y="234"/>
                </a:cubicBezTo>
                <a:cubicBezTo>
                  <a:pt x="615" y="234"/>
                  <a:pt x="632" y="208"/>
                  <a:pt x="641" y="182"/>
                </a:cubicBezTo>
                <a:cubicBezTo>
                  <a:pt x="554" y="52"/>
                  <a:pt x="554" y="52"/>
                  <a:pt x="554" y="52"/>
                </a:cubicBezTo>
                <a:cubicBezTo>
                  <a:pt x="138" y="52"/>
                  <a:pt x="138" y="52"/>
                  <a:pt x="138" y="52"/>
                </a:cubicBezTo>
                <a:cubicBezTo>
                  <a:pt x="138" y="61"/>
                  <a:pt x="138" y="61"/>
                  <a:pt x="138" y="61"/>
                </a:cubicBezTo>
                <a:cubicBezTo>
                  <a:pt x="51" y="182"/>
                  <a:pt x="51" y="182"/>
                  <a:pt x="51" y="182"/>
                </a:cubicBezTo>
                <a:cubicBezTo>
                  <a:pt x="51" y="208"/>
                  <a:pt x="78" y="225"/>
                  <a:pt x="104" y="234"/>
                </a:cubicBezTo>
                <a:cubicBezTo>
                  <a:pt x="121" y="234"/>
                  <a:pt x="147" y="217"/>
                  <a:pt x="155" y="199"/>
                </a:cubicBezTo>
                <a:cubicBezTo>
                  <a:pt x="155" y="182"/>
                  <a:pt x="173" y="182"/>
                  <a:pt x="182" y="182"/>
                </a:cubicBezTo>
                <a:lnTo>
                  <a:pt x="182" y="182"/>
                </a:lnTo>
                <a:cubicBezTo>
                  <a:pt x="199" y="182"/>
                  <a:pt x="216" y="182"/>
                  <a:pt x="216" y="199"/>
                </a:cubicBezTo>
                <a:cubicBezTo>
                  <a:pt x="225" y="217"/>
                  <a:pt x="242" y="234"/>
                  <a:pt x="268" y="234"/>
                </a:cubicBezTo>
                <a:cubicBezTo>
                  <a:pt x="286" y="234"/>
                  <a:pt x="303" y="217"/>
                  <a:pt x="312" y="199"/>
                </a:cubicBezTo>
                <a:cubicBezTo>
                  <a:pt x="320" y="191"/>
                  <a:pt x="329" y="182"/>
                  <a:pt x="346" y="182"/>
                </a:cubicBezTo>
                <a:lnTo>
                  <a:pt x="346" y="182"/>
                </a:lnTo>
                <a:cubicBezTo>
                  <a:pt x="364" y="182"/>
                  <a:pt x="372" y="191"/>
                  <a:pt x="381" y="199"/>
                </a:cubicBezTo>
                <a:cubicBezTo>
                  <a:pt x="390" y="217"/>
                  <a:pt x="407" y="234"/>
                  <a:pt x="424" y="234"/>
                </a:cubicBezTo>
                <a:cubicBezTo>
                  <a:pt x="450" y="234"/>
                  <a:pt x="468" y="217"/>
                  <a:pt x="476" y="199"/>
                </a:cubicBezTo>
                <a:cubicBezTo>
                  <a:pt x="476" y="191"/>
                  <a:pt x="494" y="182"/>
                  <a:pt x="502" y="182"/>
                </a:cubicBezTo>
                <a:close/>
              </a:path>
            </a:pathLst>
          </a:custGeom>
          <a:solidFill>
            <a:schemeClr val="bg2"/>
          </a:solidFill>
          <a:ln>
            <a:noFill/>
          </a:ln>
          <a:effectLst/>
        </p:spPr>
        <p:txBody>
          <a:bodyPr wrap="none" anchor="ctr"/>
          <a:lstStyle/>
          <a:p>
            <a:endParaRPr lang="es-MX"/>
          </a:p>
        </p:txBody>
      </p:sp>
      <p:sp>
        <p:nvSpPr>
          <p:cNvPr id="268" name="Freeform 162">
            <a:extLst>
              <a:ext uri="{FF2B5EF4-FFF2-40B4-BE49-F238E27FC236}">
                <a16:creationId xmlns:a16="http://schemas.microsoft.com/office/drawing/2014/main" id="{60A1E0A0-800D-7B4A-AC06-4EC32D7FBCDC}"/>
              </a:ext>
            </a:extLst>
          </p:cNvPr>
          <p:cNvSpPr>
            <a:spLocks noChangeArrowheads="1"/>
          </p:cNvSpPr>
          <p:nvPr/>
        </p:nvSpPr>
        <p:spPr bwMode="auto">
          <a:xfrm>
            <a:off x="20737175" y="4766870"/>
            <a:ext cx="188430" cy="45959"/>
          </a:xfrm>
          <a:custGeom>
            <a:avLst/>
            <a:gdLst>
              <a:gd name="T0" fmla="*/ 182 w 183"/>
              <a:gd name="T1" fmla="*/ 44 h 45"/>
              <a:gd name="T2" fmla="*/ 0 w 183"/>
              <a:gd name="T3" fmla="*/ 44 h 45"/>
              <a:gd name="T4" fmla="*/ 0 w 183"/>
              <a:gd name="T5" fmla="*/ 0 h 45"/>
              <a:gd name="T6" fmla="*/ 182 w 183"/>
              <a:gd name="T7" fmla="*/ 0 h 45"/>
              <a:gd name="T8" fmla="*/ 182 w 183"/>
              <a:gd name="T9" fmla="*/ 44 h 45"/>
            </a:gdLst>
            <a:ahLst/>
            <a:cxnLst>
              <a:cxn ang="0">
                <a:pos x="T0" y="T1"/>
              </a:cxn>
              <a:cxn ang="0">
                <a:pos x="T2" y="T3"/>
              </a:cxn>
              <a:cxn ang="0">
                <a:pos x="T4" y="T5"/>
              </a:cxn>
              <a:cxn ang="0">
                <a:pos x="T6" y="T7"/>
              </a:cxn>
              <a:cxn ang="0">
                <a:pos x="T8" y="T9"/>
              </a:cxn>
            </a:cxnLst>
            <a:rect l="0" t="0" r="r" b="b"/>
            <a:pathLst>
              <a:path w="183" h="45">
                <a:moveTo>
                  <a:pt x="182" y="44"/>
                </a:moveTo>
                <a:lnTo>
                  <a:pt x="0" y="44"/>
                </a:lnTo>
                <a:lnTo>
                  <a:pt x="0" y="0"/>
                </a:lnTo>
                <a:lnTo>
                  <a:pt x="182" y="0"/>
                </a:lnTo>
                <a:lnTo>
                  <a:pt x="182" y="44"/>
                </a:lnTo>
              </a:path>
            </a:pathLst>
          </a:custGeom>
          <a:solidFill>
            <a:schemeClr val="bg2"/>
          </a:solidFill>
          <a:ln>
            <a:noFill/>
          </a:ln>
          <a:effectLst/>
        </p:spPr>
        <p:txBody>
          <a:bodyPr wrap="none" anchor="ctr"/>
          <a:lstStyle/>
          <a:p>
            <a:endParaRPr lang="es-MX"/>
          </a:p>
        </p:txBody>
      </p:sp>
      <p:sp>
        <p:nvSpPr>
          <p:cNvPr id="269" name="Freeform 163">
            <a:extLst>
              <a:ext uri="{FF2B5EF4-FFF2-40B4-BE49-F238E27FC236}">
                <a16:creationId xmlns:a16="http://schemas.microsoft.com/office/drawing/2014/main" id="{3285FBFE-E40F-2C43-8BF1-8CD939294978}"/>
              </a:ext>
            </a:extLst>
          </p:cNvPr>
          <p:cNvSpPr>
            <a:spLocks noChangeArrowheads="1"/>
          </p:cNvSpPr>
          <p:nvPr/>
        </p:nvSpPr>
        <p:spPr bwMode="auto">
          <a:xfrm>
            <a:off x="20755559" y="4647377"/>
            <a:ext cx="188430" cy="353885"/>
          </a:xfrm>
          <a:custGeom>
            <a:avLst/>
            <a:gdLst>
              <a:gd name="T0" fmla="*/ 78 w 183"/>
              <a:gd name="T1" fmla="*/ 0 h 339"/>
              <a:gd name="T2" fmla="*/ 78 w 183"/>
              <a:gd name="T3" fmla="*/ 0 h 339"/>
              <a:gd name="T4" fmla="*/ 0 w 183"/>
              <a:gd name="T5" fmla="*/ 0 h 339"/>
              <a:gd name="T6" fmla="*/ 0 w 183"/>
              <a:gd name="T7" fmla="*/ 43 h 339"/>
              <a:gd name="T8" fmla="*/ 61 w 183"/>
              <a:gd name="T9" fmla="*/ 43 h 339"/>
              <a:gd name="T10" fmla="*/ 78 w 183"/>
              <a:gd name="T11" fmla="*/ 52 h 339"/>
              <a:gd name="T12" fmla="*/ 139 w 183"/>
              <a:gd name="T13" fmla="*/ 130 h 339"/>
              <a:gd name="T14" fmla="*/ 139 w 183"/>
              <a:gd name="T15" fmla="*/ 294 h 339"/>
              <a:gd name="T16" fmla="*/ 35 w 183"/>
              <a:gd name="T17" fmla="*/ 294 h 339"/>
              <a:gd name="T18" fmla="*/ 35 w 183"/>
              <a:gd name="T19" fmla="*/ 312 h 339"/>
              <a:gd name="T20" fmla="*/ 26 w 183"/>
              <a:gd name="T21" fmla="*/ 338 h 339"/>
              <a:gd name="T22" fmla="*/ 139 w 183"/>
              <a:gd name="T23" fmla="*/ 338 h 339"/>
              <a:gd name="T24" fmla="*/ 182 w 183"/>
              <a:gd name="T25" fmla="*/ 294 h 339"/>
              <a:gd name="T26" fmla="*/ 182 w 183"/>
              <a:gd name="T27" fmla="*/ 112 h 339"/>
              <a:gd name="T28" fmla="*/ 182 w 183"/>
              <a:gd name="T29" fmla="*/ 112 h 339"/>
              <a:gd name="T30" fmla="*/ 96 w 183"/>
              <a:gd name="T31" fmla="*/ 8 h 339"/>
              <a:gd name="T32" fmla="*/ 78 w 183"/>
              <a:gd name="T33"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3" h="339">
                <a:moveTo>
                  <a:pt x="78" y="0"/>
                </a:moveTo>
                <a:lnTo>
                  <a:pt x="78" y="0"/>
                </a:lnTo>
                <a:cubicBezTo>
                  <a:pt x="0" y="0"/>
                  <a:pt x="0" y="0"/>
                  <a:pt x="0" y="0"/>
                </a:cubicBezTo>
                <a:cubicBezTo>
                  <a:pt x="0" y="43"/>
                  <a:pt x="0" y="43"/>
                  <a:pt x="0" y="43"/>
                </a:cubicBezTo>
                <a:cubicBezTo>
                  <a:pt x="61" y="43"/>
                  <a:pt x="61" y="43"/>
                  <a:pt x="61" y="43"/>
                </a:cubicBezTo>
                <a:cubicBezTo>
                  <a:pt x="61" y="43"/>
                  <a:pt x="70" y="43"/>
                  <a:pt x="78" y="52"/>
                </a:cubicBezTo>
                <a:cubicBezTo>
                  <a:pt x="139" y="130"/>
                  <a:pt x="139" y="130"/>
                  <a:pt x="139" y="130"/>
                </a:cubicBezTo>
                <a:cubicBezTo>
                  <a:pt x="139" y="294"/>
                  <a:pt x="139" y="294"/>
                  <a:pt x="139" y="294"/>
                </a:cubicBezTo>
                <a:cubicBezTo>
                  <a:pt x="35" y="294"/>
                  <a:pt x="35" y="294"/>
                  <a:pt x="35" y="294"/>
                </a:cubicBezTo>
                <a:cubicBezTo>
                  <a:pt x="35" y="303"/>
                  <a:pt x="35" y="303"/>
                  <a:pt x="35" y="312"/>
                </a:cubicBezTo>
                <a:cubicBezTo>
                  <a:pt x="35" y="320"/>
                  <a:pt x="35" y="329"/>
                  <a:pt x="26" y="338"/>
                </a:cubicBezTo>
                <a:cubicBezTo>
                  <a:pt x="139" y="338"/>
                  <a:pt x="139" y="338"/>
                  <a:pt x="139" y="338"/>
                </a:cubicBezTo>
                <a:cubicBezTo>
                  <a:pt x="165" y="338"/>
                  <a:pt x="182" y="320"/>
                  <a:pt x="182" y="294"/>
                </a:cubicBezTo>
                <a:cubicBezTo>
                  <a:pt x="182" y="112"/>
                  <a:pt x="182" y="112"/>
                  <a:pt x="182" y="112"/>
                </a:cubicBezTo>
                <a:lnTo>
                  <a:pt x="182" y="112"/>
                </a:lnTo>
                <a:cubicBezTo>
                  <a:pt x="96" y="8"/>
                  <a:pt x="96" y="8"/>
                  <a:pt x="96" y="8"/>
                </a:cubicBezTo>
                <a:cubicBezTo>
                  <a:pt x="87" y="0"/>
                  <a:pt x="87" y="0"/>
                  <a:pt x="78" y="0"/>
                </a:cubicBezTo>
              </a:path>
            </a:pathLst>
          </a:custGeom>
          <a:solidFill>
            <a:schemeClr val="bg2"/>
          </a:solidFill>
          <a:ln>
            <a:noFill/>
          </a:ln>
          <a:effectLst/>
        </p:spPr>
        <p:txBody>
          <a:bodyPr wrap="none" anchor="ctr"/>
          <a:lstStyle/>
          <a:p>
            <a:endParaRPr lang="es-MX"/>
          </a:p>
        </p:txBody>
      </p:sp>
      <p:sp>
        <p:nvSpPr>
          <p:cNvPr id="270" name="Freeform 164">
            <a:extLst>
              <a:ext uri="{FF2B5EF4-FFF2-40B4-BE49-F238E27FC236}">
                <a16:creationId xmlns:a16="http://schemas.microsoft.com/office/drawing/2014/main" id="{E2BD53A6-A614-EE45-9EB2-CB49244FA533}"/>
              </a:ext>
            </a:extLst>
          </p:cNvPr>
          <p:cNvSpPr>
            <a:spLocks noChangeArrowheads="1"/>
          </p:cNvSpPr>
          <p:nvPr/>
        </p:nvSpPr>
        <p:spPr bwMode="auto">
          <a:xfrm>
            <a:off x="20475208" y="4946111"/>
            <a:ext cx="216008" cy="64342"/>
          </a:xfrm>
          <a:custGeom>
            <a:avLst/>
            <a:gdLst>
              <a:gd name="T0" fmla="*/ 199 w 209"/>
              <a:gd name="T1" fmla="*/ 0 h 62"/>
              <a:gd name="T2" fmla="*/ 199 w 209"/>
              <a:gd name="T3" fmla="*/ 0 h 62"/>
              <a:gd name="T4" fmla="*/ 0 w 209"/>
              <a:gd name="T5" fmla="*/ 0 h 62"/>
              <a:gd name="T6" fmla="*/ 8 w 209"/>
              <a:gd name="T7" fmla="*/ 26 h 62"/>
              <a:gd name="T8" fmla="*/ 0 w 209"/>
              <a:gd name="T9" fmla="*/ 61 h 62"/>
              <a:gd name="T10" fmla="*/ 208 w 209"/>
              <a:gd name="T11" fmla="*/ 61 h 62"/>
              <a:gd name="T12" fmla="*/ 199 w 209"/>
              <a:gd name="T13" fmla="*/ 26 h 62"/>
              <a:gd name="T14" fmla="*/ 199 w 209"/>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62">
                <a:moveTo>
                  <a:pt x="199" y="0"/>
                </a:moveTo>
                <a:lnTo>
                  <a:pt x="199" y="0"/>
                </a:lnTo>
                <a:cubicBezTo>
                  <a:pt x="0" y="0"/>
                  <a:pt x="0" y="0"/>
                  <a:pt x="0" y="0"/>
                </a:cubicBezTo>
                <a:cubicBezTo>
                  <a:pt x="0" y="8"/>
                  <a:pt x="8" y="17"/>
                  <a:pt x="8" y="26"/>
                </a:cubicBezTo>
                <a:cubicBezTo>
                  <a:pt x="8" y="34"/>
                  <a:pt x="0" y="52"/>
                  <a:pt x="0" y="61"/>
                </a:cubicBezTo>
                <a:cubicBezTo>
                  <a:pt x="208" y="61"/>
                  <a:pt x="208" y="61"/>
                  <a:pt x="208" y="61"/>
                </a:cubicBezTo>
                <a:cubicBezTo>
                  <a:pt x="199" y="52"/>
                  <a:pt x="199" y="34"/>
                  <a:pt x="199" y="26"/>
                </a:cubicBezTo>
                <a:cubicBezTo>
                  <a:pt x="199" y="17"/>
                  <a:pt x="199" y="8"/>
                  <a:pt x="199" y="0"/>
                </a:cubicBezTo>
              </a:path>
            </a:pathLst>
          </a:custGeom>
          <a:solidFill>
            <a:schemeClr val="bg2"/>
          </a:solidFill>
          <a:ln>
            <a:noFill/>
          </a:ln>
          <a:effectLst/>
        </p:spPr>
        <p:txBody>
          <a:bodyPr wrap="none" anchor="ctr"/>
          <a:lstStyle/>
          <a:p>
            <a:endParaRPr lang="es-MX"/>
          </a:p>
        </p:txBody>
      </p:sp>
      <p:sp>
        <p:nvSpPr>
          <p:cNvPr id="271" name="Freeform 165">
            <a:extLst>
              <a:ext uri="{FF2B5EF4-FFF2-40B4-BE49-F238E27FC236}">
                <a16:creationId xmlns:a16="http://schemas.microsoft.com/office/drawing/2014/main" id="{7F04B16D-4527-F341-97AC-0D4D8A3FE8D8}"/>
              </a:ext>
            </a:extLst>
          </p:cNvPr>
          <p:cNvSpPr>
            <a:spLocks noChangeArrowheads="1"/>
          </p:cNvSpPr>
          <p:nvPr/>
        </p:nvSpPr>
        <p:spPr bwMode="auto">
          <a:xfrm>
            <a:off x="20204053" y="4541673"/>
            <a:ext cx="551506" cy="390649"/>
          </a:xfrm>
          <a:custGeom>
            <a:avLst/>
            <a:gdLst>
              <a:gd name="T0" fmla="*/ 511 w 529"/>
              <a:gd name="T1" fmla="*/ 364 h 373"/>
              <a:gd name="T2" fmla="*/ 511 w 529"/>
              <a:gd name="T3" fmla="*/ 364 h 373"/>
              <a:gd name="T4" fmla="*/ 528 w 529"/>
              <a:gd name="T5" fmla="*/ 364 h 373"/>
              <a:gd name="T6" fmla="*/ 528 w 529"/>
              <a:gd name="T7" fmla="*/ 147 h 373"/>
              <a:gd name="T8" fmla="*/ 528 w 529"/>
              <a:gd name="T9" fmla="*/ 104 h 373"/>
              <a:gd name="T10" fmla="*/ 528 w 529"/>
              <a:gd name="T11" fmla="*/ 52 h 373"/>
              <a:gd name="T12" fmla="*/ 485 w 529"/>
              <a:gd name="T13" fmla="*/ 0 h 373"/>
              <a:gd name="T14" fmla="*/ 34 w 529"/>
              <a:gd name="T15" fmla="*/ 0 h 373"/>
              <a:gd name="T16" fmla="*/ 0 w 529"/>
              <a:gd name="T17" fmla="*/ 26 h 373"/>
              <a:gd name="T18" fmla="*/ 34 w 529"/>
              <a:gd name="T19" fmla="*/ 52 h 373"/>
              <a:gd name="T20" fmla="*/ 476 w 529"/>
              <a:gd name="T21" fmla="*/ 52 h 373"/>
              <a:gd name="T22" fmla="*/ 476 w 529"/>
              <a:gd name="T23" fmla="*/ 372 h 373"/>
              <a:gd name="T24" fmla="*/ 511 w 529"/>
              <a:gd name="T25" fmla="*/ 36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9" h="373">
                <a:moveTo>
                  <a:pt x="511" y="364"/>
                </a:moveTo>
                <a:lnTo>
                  <a:pt x="511" y="364"/>
                </a:lnTo>
                <a:cubicBezTo>
                  <a:pt x="520" y="364"/>
                  <a:pt x="528" y="364"/>
                  <a:pt x="528" y="364"/>
                </a:cubicBezTo>
                <a:cubicBezTo>
                  <a:pt x="528" y="147"/>
                  <a:pt x="528" y="147"/>
                  <a:pt x="528" y="147"/>
                </a:cubicBezTo>
                <a:cubicBezTo>
                  <a:pt x="528" y="104"/>
                  <a:pt x="528" y="104"/>
                  <a:pt x="528" y="104"/>
                </a:cubicBezTo>
                <a:cubicBezTo>
                  <a:pt x="528" y="52"/>
                  <a:pt x="528" y="52"/>
                  <a:pt x="528" y="52"/>
                </a:cubicBezTo>
                <a:cubicBezTo>
                  <a:pt x="528" y="17"/>
                  <a:pt x="511" y="0"/>
                  <a:pt x="485" y="0"/>
                </a:cubicBezTo>
                <a:cubicBezTo>
                  <a:pt x="34" y="0"/>
                  <a:pt x="34" y="0"/>
                  <a:pt x="34" y="0"/>
                </a:cubicBezTo>
                <a:cubicBezTo>
                  <a:pt x="17" y="0"/>
                  <a:pt x="0" y="8"/>
                  <a:pt x="0" y="26"/>
                </a:cubicBezTo>
                <a:cubicBezTo>
                  <a:pt x="0" y="43"/>
                  <a:pt x="17" y="52"/>
                  <a:pt x="34" y="52"/>
                </a:cubicBezTo>
                <a:cubicBezTo>
                  <a:pt x="476" y="52"/>
                  <a:pt x="476" y="52"/>
                  <a:pt x="476" y="52"/>
                </a:cubicBezTo>
                <a:cubicBezTo>
                  <a:pt x="476" y="372"/>
                  <a:pt x="476" y="372"/>
                  <a:pt x="476" y="372"/>
                </a:cubicBezTo>
                <a:cubicBezTo>
                  <a:pt x="485" y="364"/>
                  <a:pt x="494" y="364"/>
                  <a:pt x="511" y="364"/>
                </a:cubicBezTo>
              </a:path>
            </a:pathLst>
          </a:custGeom>
          <a:solidFill>
            <a:schemeClr val="bg2"/>
          </a:solidFill>
          <a:ln>
            <a:noFill/>
          </a:ln>
          <a:effectLst/>
        </p:spPr>
        <p:txBody>
          <a:bodyPr wrap="none" anchor="ctr"/>
          <a:lstStyle/>
          <a:p>
            <a:endParaRPr lang="es-MX"/>
          </a:p>
        </p:txBody>
      </p:sp>
      <p:sp>
        <p:nvSpPr>
          <p:cNvPr id="272" name="Freeform 166">
            <a:extLst>
              <a:ext uri="{FF2B5EF4-FFF2-40B4-BE49-F238E27FC236}">
                <a16:creationId xmlns:a16="http://schemas.microsoft.com/office/drawing/2014/main" id="{B4ECAA42-BAEC-DD4A-8CBE-76E31A380F05}"/>
              </a:ext>
            </a:extLst>
          </p:cNvPr>
          <p:cNvSpPr>
            <a:spLocks noChangeArrowheads="1"/>
          </p:cNvSpPr>
          <p:nvPr/>
        </p:nvSpPr>
        <p:spPr bwMode="auto">
          <a:xfrm>
            <a:off x="20268395" y="4748486"/>
            <a:ext cx="119493" cy="261967"/>
          </a:xfrm>
          <a:custGeom>
            <a:avLst/>
            <a:gdLst>
              <a:gd name="T0" fmla="*/ 104 w 114"/>
              <a:gd name="T1" fmla="*/ 191 h 253"/>
              <a:gd name="T2" fmla="*/ 104 w 114"/>
              <a:gd name="T3" fmla="*/ 191 h 253"/>
              <a:gd name="T4" fmla="*/ 61 w 114"/>
              <a:gd name="T5" fmla="*/ 191 h 253"/>
              <a:gd name="T6" fmla="*/ 61 w 114"/>
              <a:gd name="T7" fmla="*/ 0 h 253"/>
              <a:gd name="T8" fmla="*/ 0 w 114"/>
              <a:gd name="T9" fmla="*/ 0 h 253"/>
              <a:gd name="T10" fmla="*/ 0 w 114"/>
              <a:gd name="T11" fmla="*/ 199 h 253"/>
              <a:gd name="T12" fmla="*/ 9 w 114"/>
              <a:gd name="T13" fmla="*/ 225 h 253"/>
              <a:gd name="T14" fmla="*/ 52 w 114"/>
              <a:gd name="T15" fmla="*/ 252 h 253"/>
              <a:gd name="T16" fmla="*/ 52 w 114"/>
              <a:gd name="T17" fmla="*/ 252 h 253"/>
              <a:gd name="T18" fmla="*/ 113 w 114"/>
              <a:gd name="T19" fmla="*/ 252 h 253"/>
              <a:gd name="T20" fmla="*/ 96 w 114"/>
              <a:gd name="T21" fmla="*/ 217 h 253"/>
              <a:gd name="T22" fmla="*/ 104 w 114"/>
              <a:gd name="T23" fmla="*/ 19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4" h="253">
                <a:moveTo>
                  <a:pt x="104" y="191"/>
                </a:moveTo>
                <a:lnTo>
                  <a:pt x="104" y="191"/>
                </a:lnTo>
                <a:cubicBezTo>
                  <a:pt x="61" y="191"/>
                  <a:pt x="61" y="191"/>
                  <a:pt x="61" y="191"/>
                </a:cubicBezTo>
                <a:cubicBezTo>
                  <a:pt x="61" y="0"/>
                  <a:pt x="61" y="0"/>
                  <a:pt x="61" y="0"/>
                </a:cubicBezTo>
                <a:cubicBezTo>
                  <a:pt x="0" y="0"/>
                  <a:pt x="0" y="0"/>
                  <a:pt x="0" y="0"/>
                </a:cubicBezTo>
                <a:cubicBezTo>
                  <a:pt x="0" y="199"/>
                  <a:pt x="0" y="199"/>
                  <a:pt x="0" y="199"/>
                </a:cubicBezTo>
                <a:cubicBezTo>
                  <a:pt x="0" y="208"/>
                  <a:pt x="9" y="217"/>
                  <a:pt x="9" y="225"/>
                </a:cubicBezTo>
                <a:cubicBezTo>
                  <a:pt x="26" y="243"/>
                  <a:pt x="35" y="252"/>
                  <a:pt x="52" y="252"/>
                </a:cubicBezTo>
                <a:lnTo>
                  <a:pt x="52" y="252"/>
                </a:lnTo>
                <a:cubicBezTo>
                  <a:pt x="113" y="252"/>
                  <a:pt x="113" y="252"/>
                  <a:pt x="113" y="252"/>
                </a:cubicBezTo>
                <a:cubicBezTo>
                  <a:pt x="104" y="243"/>
                  <a:pt x="96" y="225"/>
                  <a:pt x="96" y="217"/>
                </a:cubicBezTo>
                <a:cubicBezTo>
                  <a:pt x="96" y="208"/>
                  <a:pt x="104" y="199"/>
                  <a:pt x="104" y="191"/>
                </a:cubicBezTo>
              </a:path>
            </a:pathLst>
          </a:custGeom>
          <a:solidFill>
            <a:schemeClr val="bg2"/>
          </a:solidFill>
          <a:ln>
            <a:noFill/>
          </a:ln>
          <a:effectLst/>
        </p:spPr>
        <p:txBody>
          <a:bodyPr wrap="none" anchor="ctr"/>
          <a:lstStyle/>
          <a:p>
            <a:endParaRPr lang="es-MX"/>
          </a:p>
        </p:txBody>
      </p:sp>
      <p:sp>
        <p:nvSpPr>
          <p:cNvPr id="273" name="Freeform 167">
            <a:extLst>
              <a:ext uri="{FF2B5EF4-FFF2-40B4-BE49-F238E27FC236}">
                <a16:creationId xmlns:a16="http://schemas.microsoft.com/office/drawing/2014/main" id="{7B3BF6F6-6E27-5E48-9641-89CE16492028}"/>
              </a:ext>
            </a:extLst>
          </p:cNvPr>
          <p:cNvSpPr>
            <a:spLocks noChangeArrowheads="1"/>
          </p:cNvSpPr>
          <p:nvPr/>
        </p:nvSpPr>
        <p:spPr bwMode="auto">
          <a:xfrm>
            <a:off x="20659044" y="4890960"/>
            <a:ext cx="165452" cy="165452"/>
          </a:xfrm>
          <a:custGeom>
            <a:avLst/>
            <a:gdLst>
              <a:gd name="T0" fmla="*/ 78 w 157"/>
              <a:gd name="T1" fmla="*/ 156 h 157"/>
              <a:gd name="T2" fmla="*/ 78 w 157"/>
              <a:gd name="T3" fmla="*/ 156 h 157"/>
              <a:gd name="T4" fmla="*/ 0 w 157"/>
              <a:gd name="T5" fmla="*/ 78 h 157"/>
              <a:gd name="T6" fmla="*/ 78 w 157"/>
              <a:gd name="T7" fmla="*/ 0 h 157"/>
              <a:gd name="T8" fmla="*/ 156 w 157"/>
              <a:gd name="T9" fmla="*/ 78 h 157"/>
              <a:gd name="T10" fmla="*/ 78 w 157"/>
              <a:gd name="T11" fmla="*/ 156 h 157"/>
              <a:gd name="T12" fmla="*/ 78 w 157"/>
              <a:gd name="T13" fmla="*/ 43 h 157"/>
              <a:gd name="T14" fmla="*/ 78 w 157"/>
              <a:gd name="T15" fmla="*/ 43 h 157"/>
              <a:gd name="T16" fmla="*/ 43 w 157"/>
              <a:gd name="T17" fmla="*/ 78 h 157"/>
              <a:gd name="T18" fmla="*/ 78 w 157"/>
              <a:gd name="T19" fmla="*/ 113 h 157"/>
              <a:gd name="T20" fmla="*/ 113 w 157"/>
              <a:gd name="T21" fmla="*/ 78 h 157"/>
              <a:gd name="T22" fmla="*/ 78 w 157"/>
              <a:gd name="T23" fmla="*/ 43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157">
                <a:moveTo>
                  <a:pt x="78" y="156"/>
                </a:moveTo>
                <a:lnTo>
                  <a:pt x="78" y="156"/>
                </a:lnTo>
                <a:cubicBezTo>
                  <a:pt x="35" y="156"/>
                  <a:pt x="0" y="121"/>
                  <a:pt x="0" y="78"/>
                </a:cubicBezTo>
                <a:cubicBezTo>
                  <a:pt x="0" y="34"/>
                  <a:pt x="35" y="0"/>
                  <a:pt x="78" y="0"/>
                </a:cubicBezTo>
                <a:cubicBezTo>
                  <a:pt x="121" y="0"/>
                  <a:pt x="156" y="34"/>
                  <a:pt x="156" y="78"/>
                </a:cubicBezTo>
                <a:cubicBezTo>
                  <a:pt x="156" y="121"/>
                  <a:pt x="121" y="156"/>
                  <a:pt x="78" y="156"/>
                </a:cubicBezTo>
                <a:close/>
                <a:moveTo>
                  <a:pt x="78" y="43"/>
                </a:moveTo>
                <a:lnTo>
                  <a:pt x="78" y="43"/>
                </a:lnTo>
                <a:cubicBezTo>
                  <a:pt x="61" y="43"/>
                  <a:pt x="43" y="60"/>
                  <a:pt x="43" y="78"/>
                </a:cubicBezTo>
                <a:cubicBezTo>
                  <a:pt x="43" y="95"/>
                  <a:pt x="61" y="113"/>
                  <a:pt x="78" y="113"/>
                </a:cubicBezTo>
                <a:cubicBezTo>
                  <a:pt x="95" y="113"/>
                  <a:pt x="113" y="95"/>
                  <a:pt x="113" y="78"/>
                </a:cubicBezTo>
                <a:cubicBezTo>
                  <a:pt x="113" y="60"/>
                  <a:pt x="95" y="43"/>
                  <a:pt x="78" y="43"/>
                </a:cubicBezTo>
                <a:close/>
              </a:path>
            </a:pathLst>
          </a:custGeom>
          <a:solidFill>
            <a:schemeClr val="bg2"/>
          </a:solidFill>
          <a:ln>
            <a:noFill/>
          </a:ln>
          <a:effectLst/>
        </p:spPr>
        <p:txBody>
          <a:bodyPr wrap="none" anchor="ctr"/>
          <a:lstStyle/>
          <a:p>
            <a:endParaRPr lang="es-MX"/>
          </a:p>
        </p:txBody>
      </p:sp>
      <p:sp>
        <p:nvSpPr>
          <p:cNvPr id="274" name="Freeform 168">
            <a:extLst>
              <a:ext uri="{FF2B5EF4-FFF2-40B4-BE49-F238E27FC236}">
                <a16:creationId xmlns:a16="http://schemas.microsoft.com/office/drawing/2014/main" id="{5F59F990-5B9A-1347-91C8-E229C5E71431}"/>
              </a:ext>
            </a:extLst>
          </p:cNvPr>
          <p:cNvSpPr>
            <a:spLocks noChangeArrowheads="1"/>
          </p:cNvSpPr>
          <p:nvPr/>
        </p:nvSpPr>
        <p:spPr bwMode="auto">
          <a:xfrm>
            <a:off x="20351121" y="4890960"/>
            <a:ext cx="156260" cy="165452"/>
          </a:xfrm>
          <a:custGeom>
            <a:avLst/>
            <a:gdLst>
              <a:gd name="T0" fmla="*/ 78 w 149"/>
              <a:gd name="T1" fmla="*/ 156 h 157"/>
              <a:gd name="T2" fmla="*/ 78 w 149"/>
              <a:gd name="T3" fmla="*/ 156 h 157"/>
              <a:gd name="T4" fmla="*/ 0 w 149"/>
              <a:gd name="T5" fmla="*/ 78 h 157"/>
              <a:gd name="T6" fmla="*/ 78 w 149"/>
              <a:gd name="T7" fmla="*/ 0 h 157"/>
              <a:gd name="T8" fmla="*/ 148 w 149"/>
              <a:gd name="T9" fmla="*/ 78 h 157"/>
              <a:gd name="T10" fmla="*/ 78 w 149"/>
              <a:gd name="T11" fmla="*/ 156 h 157"/>
              <a:gd name="T12" fmla="*/ 78 w 149"/>
              <a:gd name="T13" fmla="*/ 43 h 157"/>
              <a:gd name="T14" fmla="*/ 78 w 149"/>
              <a:gd name="T15" fmla="*/ 43 h 157"/>
              <a:gd name="T16" fmla="*/ 44 w 149"/>
              <a:gd name="T17" fmla="*/ 78 h 157"/>
              <a:gd name="T18" fmla="*/ 78 w 149"/>
              <a:gd name="T19" fmla="*/ 113 h 157"/>
              <a:gd name="T20" fmla="*/ 104 w 149"/>
              <a:gd name="T21" fmla="*/ 78 h 157"/>
              <a:gd name="T22" fmla="*/ 78 w 149"/>
              <a:gd name="T23" fmla="*/ 43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9" h="157">
                <a:moveTo>
                  <a:pt x="78" y="156"/>
                </a:moveTo>
                <a:lnTo>
                  <a:pt x="78" y="156"/>
                </a:lnTo>
                <a:cubicBezTo>
                  <a:pt x="35" y="156"/>
                  <a:pt x="0" y="121"/>
                  <a:pt x="0" y="78"/>
                </a:cubicBezTo>
                <a:cubicBezTo>
                  <a:pt x="0" y="34"/>
                  <a:pt x="35" y="0"/>
                  <a:pt x="78" y="0"/>
                </a:cubicBezTo>
                <a:cubicBezTo>
                  <a:pt x="113" y="0"/>
                  <a:pt x="148" y="34"/>
                  <a:pt x="148" y="78"/>
                </a:cubicBezTo>
                <a:cubicBezTo>
                  <a:pt x="148" y="121"/>
                  <a:pt x="113" y="156"/>
                  <a:pt x="78" y="156"/>
                </a:cubicBezTo>
                <a:close/>
                <a:moveTo>
                  <a:pt x="78" y="43"/>
                </a:moveTo>
                <a:lnTo>
                  <a:pt x="78" y="43"/>
                </a:lnTo>
                <a:cubicBezTo>
                  <a:pt x="52" y="43"/>
                  <a:pt x="44" y="60"/>
                  <a:pt x="44" y="78"/>
                </a:cubicBezTo>
                <a:cubicBezTo>
                  <a:pt x="44" y="95"/>
                  <a:pt x="52" y="113"/>
                  <a:pt x="78" y="113"/>
                </a:cubicBezTo>
                <a:cubicBezTo>
                  <a:pt x="96" y="113"/>
                  <a:pt x="104" y="95"/>
                  <a:pt x="104" y="78"/>
                </a:cubicBezTo>
                <a:cubicBezTo>
                  <a:pt x="104" y="60"/>
                  <a:pt x="96" y="43"/>
                  <a:pt x="78" y="43"/>
                </a:cubicBezTo>
                <a:close/>
              </a:path>
            </a:pathLst>
          </a:custGeom>
          <a:solidFill>
            <a:schemeClr val="bg2"/>
          </a:solidFill>
          <a:ln>
            <a:noFill/>
          </a:ln>
          <a:effectLst/>
        </p:spPr>
        <p:txBody>
          <a:bodyPr wrap="none" anchor="ctr"/>
          <a:lstStyle/>
          <a:p>
            <a:endParaRPr lang="es-MX"/>
          </a:p>
        </p:txBody>
      </p:sp>
      <p:sp>
        <p:nvSpPr>
          <p:cNvPr id="275" name="Freeform 169">
            <a:extLst>
              <a:ext uri="{FF2B5EF4-FFF2-40B4-BE49-F238E27FC236}">
                <a16:creationId xmlns:a16="http://schemas.microsoft.com/office/drawing/2014/main" id="{EF35D599-2D2C-CB43-B947-82630A7B84EA}"/>
              </a:ext>
            </a:extLst>
          </p:cNvPr>
          <p:cNvSpPr>
            <a:spLocks noChangeArrowheads="1"/>
          </p:cNvSpPr>
          <p:nvPr/>
        </p:nvSpPr>
        <p:spPr bwMode="auto">
          <a:xfrm>
            <a:off x="20222436" y="4638185"/>
            <a:ext cx="225197" cy="55151"/>
          </a:xfrm>
          <a:custGeom>
            <a:avLst/>
            <a:gdLst>
              <a:gd name="T0" fmla="*/ 199 w 218"/>
              <a:gd name="T1" fmla="*/ 52 h 53"/>
              <a:gd name="T2" fmla="*/ 199 w 218"/>
              <a:gd name="T3" fmla="*/ 52 h 53"/>
              <a:gd name="T4" fmla="*/ 26 w 218"/>
              <a:gd name="T5" fmla="*/ 52 h 53"/>
              <a:gd name="T6" fmla="*/ 0 w 218"/>
              <a:gd name="T7" fmla="*/ 26 h 53"/>
              <a:gd name="T8" fmla="*/ 0 w 218"/>
              <a:gd name="T9" fmla="*/ 26 h 53"/>
              <a:gd name="T10" fmla="*/ 26 w 218"/>
              <a:gd name="T11" fmla="*/ 0 h 53"/>
              <a:gd name="T12" fmla="*/ 199 w 218"/>
              <a:gd name="T13" fmla="*/ 0 h 53"/>
              <a:gd name="T14" fmla="*/ 217 w 218"/>
              <a:gd name="T15" fmla="*/ 26 h 53"/>
              <a:gd name="T16" fmla="*/ 217 w 218"/>
              <a:gd name="T17" fmla="*/ 26 h 53"/>
              <a:gd name="T18" fmla="*/ 199 w 218"/>
              <a:gd name="T19" fmla="*/ 5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8" h="53">
                <a:moveTo>
                  <a:pt x="199" y="52"/>
                </a:moveTo>
                <a:lnTo>
                  <a:pt x="199" y="52"/>
                </a:lnTo>
                <a:cubicBezTo>
                  <a:pt x="26" y="52"/>
                  <a:pt x="26" y="52"/>
                  <a:pt x="26" y="52"/>
                </a:cubicBezTo>
                <a:cubicBezTo>
                  <a:pt x="9" y="52"/>
                  <a:pt x="0" y="35"/>
                  <a:pt x="0" y="26"/>
                </a:cubicBezTo>
                <a:lnTo>
                  <a:pt x="0" y="26"/>
                </a:lnTo>
                <a:cubicBezTo>
                  <a:pt x="0" y="9"/>
                  <a:pt x="9" y="0"/>
                  <a:pt x="26" y="0"/>
                </a:cubicBezTo>
                <a:cubicBezTo>
                  <a:pt x="199" y="0"/>
                  <a:pt x="199" y="0"/>
                  <a:pt x="199" y="0"/>
                </a:cubicBezTo>
                <a:cubicBezTo>
                  <a:pt x="208" y="0"/>
                  <a:pt x="217" y="9"/>
                  <a:pt x="217" y="26"/>
                </a:cubicBezTo>
                <a:lnTo>
                  <a:pt x="217" y="26"/>
                </a:lnTo>
                <a:cubicBezTo>
                  <a:pt x="217" y="35"/>
                  <a:pt x="208" y="52"/>
                  <a:pt x="199" y="52"/>
                </a:cubicBezTo>
              </a:path>
            </a:pathLst>
          </a:custGeom>
          <a:solidFill>
            <a:schemeClr val="bg2"/>
          </a:solidFill>
          <a:ln>
            <a:noFill/>
          </a:ln>
          <a:effectLst/>
        </p:spPr>
        <p:txBody>
          <a:bodyPr wrap="none" anchor="ctr"/>
          <a:lstStyle/>
          <a:p>
            <a:endParaRPr lang="es-MX"/>
          </a:p>
        </p:txBody>
      </p:sp>
      <p:sp>
        <p:nvSpPr>
          <p:cNvPr id="276" name="Freeform 170">
            <a:extLst>
              <a:ext uri="{FF2B5EF4-FFF2-40B4-BE49-F238E27FC236}">
                <a16:creationId xmlns:a16="http://schemas.microsoft.com/office/drawing/2014/main" id="{4CD3CF2B-2C24-034C-BAE4-770BBFFCE8E8}"/>
              </a:ext>
            </a:extLst>
          </p:cNvPr>
          <p:cNvSpPr>
            <a:spLocks noChangeArrowheads="1"/>
          </p:cNvSpPr>
          <p:nvPr/>
        </p:nvSpPr>
        <p:spPr bwMode="auto">
          <a:xfrm>
            <a:off x="20259203" y="4720911"/>
            <a:ext cx="119493" cy="45959"/>
          </a:xfrm>
          <a:custGeom>
            <a:avLst/>
            <a:gdLst>
              <a:gd name="T0" fmla="*/ 95 w 113"/>
              <a:gd name="T1" fmla="*/ 43 h 44"/>
              <a:gd name="T2" fmla="*/ 95 w 113"/>
              <a:gd name="T3" fmla="*/ 43 h 44"/>
              <a:gd name="T4" fmla="*/ 26 w 113"/>
              <a:gd name="T5" fmla="*/ 43 h 44"/>
              <a:gd name="T6" fmla="*/ 0 w 113"/>
              <a:gd name="T7" fmla="*/ 26 h 44"/>
              <a:gd name="T8" fmla="*/ 0 w 113"/>
              <a:gd name="T9" fmla="*/ 26 h 44"/>
              <a:gd name="T10" fmla="*/ 26 w 113"/>
              <a:gd name="T11" fmla="*/ 0 h 44"/>
              <a:gd name="T12" fmla="*/ 95 w 113"/>
              <a:gd name="T13" fmla="*/ 9 h 44"/>
              <a:gd name="T14" fmla="*/ 112 w 113"/>
              <a:gd name="T15" fmla="*/ 26 h 44"/>
              <a:gd name="T16" fmla="*/ 112 w 113"/>
              <a:gd name="T17" fmla="*/ 26 h 44"/>
              <a:gd name="T18" fmla="*/ 95 w 113"/>
              <a:gd name="T19" fmla="*/ 4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3" h="44">
                <a:moveTo>
                  <a:pt x="95" y="43"/>
                </a:moveTo>
                <a:lnTo>
                  <a:pt x="95" y="43"/>
                </a:lnTo>
                <a:cubicBezTo>
                  <a:pt x="26" y="43"/>
                  <a:pt x="26" y="43"/>
                  <a:pt x="26" y="43"/>
                </a:cubicBezTo>
                <a:cubicBezTo>
                  <a:pt x="8" y="43"/>
                  <a:pt x="0" y="35"/>
                  <a:pt x="0" y="26"/>
                </a:cubicBezTo>
                <a:lnTo>
                  <a:pt x="0" y="26"/>
                </a:lnTo>
                <a:cubicBezTo>
                  <a:pt x="0" y="9"/>
                  <a:pt x="8" y="0"/>
                  <a:pt x="26" y="0"/>
                </a:cubicBezTo>
                <a:cubicBezTo>
                  <a:pt x="95" y="9"/>
                  <a:pt x="95" y="9"/>
                  <a:pt x="95" y="9"/>
                </a:cubicBezTo>
                <a:cubicBezTo>
                  <a:pt x="104" y="9"/>
                  <a:pt x="112" y="17"/>
                  <a:pt x="112" y="26"/>
                </a:cubicBezTo>
                <a:lnTo>
                  <a:pt x="112" y="26"/>
                </a:lnTo>
                <a:cubicBezTo>
                  <a:pt x="112" y="35"/>
                  <a:pt x="104" y="43"/>
                  <a:pt x="95" y="43"/>
                </a:cubicBezTo>
              </a:path>
            </a:pathLst>
          </a:custGeom>
          <a:solidFill>
            <a:schemeClr val="bg2"/>
          </a:solidFill>
          <a:ln>
            <a:noFill/>
          </a:ln>
          <a:effectLst/>
        </p:spPr>
        <p:txBody>
          <a:bodyPr wrap="none" anchor="ctr"/>
          <a:lstStyle/>
          <a:p>
            <a:endParaRPr lang="es-MX"/>
          </a:p>
        </p:txBody>
      </p:sp>
      <p:sp>
        <p:nvSpPr>
          <p:cNvPr id="277" name="Freeform 171">
            <a:extLst>
              <a:ext uri="{FF2B5EF4-FFF2-40B4-BE49-F238E27FC236}">
                <a16:creationId xmlns:a16="http://schemas.microsoft.com/office/drawing/2014/main" id="{AA67C3DA-1264-394D-9E55-193C365EA934}"/>
              </a:ext>
            </a:extLst>
          </p:cNvPr>
          <p:cNvSpPr>
            <a:spLocks noChangeArrowheads="1"/>
          </p:cNvSpPr>
          <p:nvPr/>
        </p:nvSpPr>
        <p:spPr bwMode="auto">
          <a:xfrm>
            <a:off x="14316720" y="9073218"/>
            <a:ext cx="661808" cy="73534"/>
          </a:xfrm>
          <a:custGeom>
            <a:avLst/>
            <a:gdLst>
              <a:gd name="T0" fmla="*/ 633 w 634"/>
              <a:gd name="T1" fmla="*/ 69 h 70"/>
              <a:gd name="T2" fmla="*/ 0 w 634"/>
              <a:gd name="T3" fmla="*/ 69 h 70"/>
              <a:gd name="T4" fmla="*/ 0 w 634"/>
              <a:gd name="T5" fmla="*/ 0 h 70"/>
              <a:gd name="T6" fmla="*/ 633 w 634"/>
              <a:gd name="T7" fmla="*/ 0 h 70"/>
              <a:gd name="T8" fmla="*/ 633 w 634"/>
              <a:gd name="T9" fmla="*/ 69 h 70"/>
            </a:gdLst>
            <a:ahLst/>
            <a:cxnLst>
              <a:cxn ang="0">
                <a:pos x="T0" y="T1"/>
              </a:cxn>
              <a:cxn ang="0">
                <a:pos x="T2" y="T3"/>
              </a:cxn>
              <a:cxn ang="0">
                <a:pos x="T4" y="T5"/>
              </a:cxn>
              <a:cxn ang="0">
                <a:pos x="T6" y="T7"/>
              </a:cxn>
              <a:cxn ang="0">
                <a:pos x="T8" y="T9"/>
              </a:cxn>
            </a:cxnLst>
            <a:rect l="0" t="0" r="r" b="b"/>
            <a:pathLst>
              <a:path w="634" h="70">
                <a:moveTo>
                  <a:pt x="633" y="69"/>
                </a:moveTo>
                <a:lnTo>
                  <a:pt x="0" y="69"/>
                </a:lnTo>
                <a:lnTo>
                  <a:pt x="0" y="0"/>
                </a:lnTo>
                <a:lnTo>
                  <a:pt x="633" y="0"/>
                </a:lnTo>
                <a:lnTo>
                  <a:pt x="633" y="69"/>
                </a:lnTo>
              </a:path>
            </a:pathLst>
          </a:custGeom>
          <a:solidFill>
            <a:schemeClr val="bg2"/>
          </a:solidFill>
          <a:ln>
            <a:noFill/>
          </a:ln>
          <a:effectLst/>
        </p:spPr>
        <p:txBody>
          <a:bodyPr wrap="none" anchor="ctr"/>
          <a:lstStyle/>
          <a:p>
            <a:endParaRPr lang="es-MX"/>
          </a:p>
        </p:txBody>
      </p:sp>
      <p:sp>
        <p:nvSpPr>
          <p:cNvPr id="278" name="Freeform 172">
            <a:extLst>
              <a:ext uri="{FF2B5EF4-FFF2-40B4-BE49-F238E27FC236}">
                <a16:creationId xmlns:a16="http://schemas.microsoft.com/office/drawing/2014/main" id="{25282360-676A-5047-80AF-B4DE794A64AE}"/>
              </a:ext>
            </a:extLst>
          </p:cNvPr>
          <p:cNvSpPr>
            <a:spLocks noChangeArrowheads="1"/>
          </p:cNvSpPr>
          <p:nvPr/>
        </p:nvSpPr>
        <p:spPr bwMode="auto">
          <a:xfrm>
            <a:off x="14385660" y="9261647"/>
            <a:ext cx="137877" cy="55151"/>
          </a:xfrm>
          <a:custGeom>
            <a:avLst/>
            <a:gdLst>
              <a:gd name="T0" fmla="*/ 104 w 131"/>
              <a:gd name="T1" fmla="*/ 52 h 53"/>
              <a:gd name="T2" fmla="*/ 104 w 131"/>
              <a:gd name="T3" fmla="*/ 52 h 53"/>
              <a:gd name="T4" fmla="*/ 26 w 131"/>
              <a:gd name="T5" fmla="*/ 52 h 53"/>
              <a:gd name="T6" fmla="*/ 0 w 131"/>
              <a:gd name="T7" fmla="*/ 26 h 53"/>
              <a:gd name="T8" fmla="*/ 0 w 131"/>
              <a:gd name="T9" fmla="*/ 26 h 53"/>
              <a:gd name="T10" fmla="*/ 26 w 131"/>
              <a:gd name="T11" fmla="*/ 0 h 53"/>
              <a:gd name="T12" fmla="*/ 104 w 131"/>
              <a:gd name="T13" fmla="*/ 0 h 53"/>
              <a:gd name="T14" fmla="*/ 130 w 131"/>
              <a:gd name="T15" fmla="*/ 26 h 53"/>
              <a:gd name="T16" fmla="*/ 130 w 131"/>
              <a:gd name="T17" fmla="*/ 26 h 53"/>
              <a:gd name="T18" fmla="*/ 104 w 131"/>
              <a:gd name="T19" fmla="*/ 5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53">
                <a:moveTo>
                  <a:pt x="104" y="52"/>
                </a:moveTo>
                <a:lnTo>
                  <a:pt x="104" y="52"/>
                </a:lnTo>
                <a:cubicBezTo>
                  <a:pt x="26" y="52"/>
                  <a:pt x="26" y="52"/>
                  <a:pt x="26" y="52"/>
                </a:cubicBezTo>
                <a:cubicBezTo>
                  <a:pt x="9" y="52"/>
                  <a:pt x="0" y="43"/>
                  <a:pt x="0" y="26"/>
                </a:cubicBezTo>
                <a:lnTo>
                  <a:pt x="0" y="26"/>
                </a:lnTo>
                <a:cubicBezTo>
                  <a:pt x="0" y="9"/>
                  <a:pt x="9" y="0"/>
                  <a:pt x="26" y="0"/>
                </a:cubicBezTo>
                <a:cubicBezTo>
                  <a:pt x="104" y="0"/>
                  <a:pt x="104" y="0"/>
                  <a:pt x="104" y="0"/>
                </a:cubicBezTo>
                <a:cubicBezTo>
                  <a:pt x="113" y="0"/>
                  <a:pt x="130" y="9"/>
                  <a:pt x="130" y="26"/>
                </a:cubicBezTo>
                <a:lnTo>
                  <a:pt x="130" y="26"/>
                </a:lnTo>
                <a:cubicBezTo>
                  <a:pt x="130" y="43"/>
                  <a:pt x="113" y="52"/>
                  <a:pt x="104" y="52"/>
                </a:cubicBezTo>
              </a:path>
            </a:pathLst>
          </a:custGeom>
          <a:solidFill>
            <a:schemeClr val="bg2"/>
          </a:solidFill>
          <a:ln>
            <a:noFill/>
          </a:ln>
          <a:effectLst/>
        </p:spPr>
        <p:txBody>
          <a:bodyPr wrap="none" anchor="ctr"/>
          <a:lstStyle/>
          <a:p>
            <a:endParaRPr lang="es-MX"/>
          </a:p>
        </p:txBody>
      </p:sp>
      <p:sp>
        <p:nvSpPr>
          <p:cNvPr id="279" name="Freeform 173">
            <a:extLst>
              <a:ext uri="{FF2B5EF4-FFF2-40B4-BE49-F238E27FC236}">
                <a16:creationId xmlns:a16="http://schemas.microsoft.com/office/drawing/2014/main" id="{EDF619A2-666F-EB4B-B941-B5E29235DAF4}"/>
              </a:ext>
            </a:extLst>
          </p:cNvPr>
          <p:cNvSpPr>
            <a:spLocks noChangeArrowheads="1"/>
          </p:cNvSpPr>
          <p:nvPr/>
        </p:nvSpPr>
        <p:spPr bwMode="auto">
          <a:xfrm>
            <a:off x="14270761" y="8875593"/>
            <a:ext cx="730747" cy="560698"/>
          </a:xfrm>
          <a:custGeom>
            <a:avLst/>
            <a:gdLst>
              <a:gd name="T0" fmla="*/ 598 w 703"/>
              <a:gd name="T1" fmla="*/ 537 h 538"/>
              <a:gd name="T2" fmla="*/ 598 w 703"/>
              <a:gd name="T3" fmla="*/ 537 h 538"/>
              <a:gd name="T4" fmla="*/ 104 w 703"/>
              <a:gd name="T5" fmla="*/ 537 h 538"/>
              <a:gd name="T6" fmla="*/ 0 w 703"/>
              <a:gd name="T7" fmla="*/ 433 h 538"/>
              <a:gd name="T8" fmla="*/ 0 w 703"/>
              <a:gd name="T9" fmla="*/ 104 h 538"/>
              <a:gd name="T10" fmla="*/ 104 w 703"/>
              <a:gd name="T11" fmla="*/ 0 h 538"/>
              <a:gd name="T12" fmla="*/ 598 w 703"/>
              <a:gd name="T13" fmla="*/ 0 h 538"/>
              <a:gd name="T14" fmla="*/ 702 w 703"/>
              <a:gd name="T15" fmla="*/ 104 h 538"/>
              <a:gd name="T16" fmla="*/ 702 w 703"/>
              <a:gd name="T17" fmla="*/ 433 h 538"/>
              <a:gd name="T18" fmla="*/ 598 w 703"/>
              <a:gd name="T19" fmla="*/ 537 h 538"/>
              <a:gd name="T20" fmla="*/ 104 w 703"/>
              <a:gd name="T21" fmla="*/ 52 h 538"/>
              <a:gd name="T22" fmla="*/ 104 w 703"/>
              <a:gd name="T23" fmla="*/ 52 h 538"/>
              <a:gd name="T24" fmla="*/ 60 w 703"/>
              <a:gd name="T25" fmla="*/ 104 h 538"/>
              <a:gd name="T26" fmla="*/ 60 w 703"/>
              <a:gd name="T27" fmla="*/ 433 h 538"/>
              <a:gd name="T28" fmla="*/ 104 w 703"/>
              <a:gd name="T29" fmla="*/ 477 h 538"/>
              <a:gd name="T30" fmla="*/ 598 w 703"/>
              <a:gd name="T31" fmla="*/ 477 h 538"/>
              <a:gd name="T32" fmla="*/ 641 w 703"/>
              <a:gd name="T33" fmla="*/ 433 h 538"/>
              <a:gd name="T34" fmla="*/ 641 w 703"/>
              <a:gd name="T35" fmla="*/ 104 h 538"/>
              <a:gd name="T36" fmla="*/ 598 w 703"/>
              <a:gd name="T37" fmla="*/ 52 h 538"/>
              <a:gd name="T38" fmla="*/ 104 w 703"/>
              <a:gd name="T39" fmla="*/ 5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3" h="538">
                <a:moveTo>
                  <a:pt x="598" y="537"/>
                </a:moveTo>
                <a:lnTo>
                  <a:pt x="598" y="537"/>
                </a:lnTo>
                <a:cubicBezTo>
                  <a:pt x="104" y="537"/>
                  <a:pt x="104" y="537"/>
                  <a:pt x="104" y="537"/>
                </a:cubicBezTo>
                <a:cubicBezTo>
                  <a:pt x="52" y="537"/>
                  <a:pt x="0" y="486"/>
                  <a:pt x="0" y="433"/>
                </a:cubicBezTo>
                <a:cubicBezTo>
                  <a:pt x="0" y="104"/>
                  <a:pt x="0" y="104"/>
                  <a:pt x="0" y="104"/>
                </a:cubicBezTo>
                <a:cubicBezTo>
                  <a:pt x="0" y="43"/>
                  <a:pt x="52" y="0"/>
                  <a:pt x="104" y="0"/>
                </a:cubicBezTo>
                <a:cubicBezTo>
                  <a:pt x="598" y="0"/>
                  <a:pt x="598" y="0"/>
                  <a:pt x="598" y="0"/>
                </a:cubicBezTo>
                <a:cubicBezTo>
                  <a:pt x="650" y="0"/>
                  <a:pt x="702" y="43"/>
                  <a:pt x="702" y="104"/>
                </a:cubicBezTo>
                <a:cubicBezTo>
                  <a:pt x="702" y="433"/>
                  <a:pt x="702" y="433"/>
                  <a:pt x="702" y="433"/>
                </a:cubicBezTo>
                <a:cubicBezTo>
                  <a:pt x="702" y="486"/>
                  <a:pt x="650" y="537"/>
                  <a:pt x="598" y="537"/>
                </a:cubicBezTo>
                <a:close/>
                <a:moveTo>
                  <a:pt x="104" y="52"/>
                </a:moveTo>
                <a:lnTo>
                  <a:pt x="104" y="52"/>
                </a:lnTo>
                <a:cubicBezTo>
                  <a:pt x="78" y="52"/>
                  <a:pt x="60" y="78"/>
                  <a:pt x="60" y="104"/>
                </a:cubicBezTo>
                <a:cubicBezTo>
                  <a:pt x="60" y="433"/>
                  <a:pt x="60" y="433"/>
                  <a:pt x="60" y="433"/>
                </a:cubicBezTo>
                <a:cubicBezTo>
                  <a:pt x="60" y="460"/>
                  <a:pt x="78" y="477"/>
                  <a:pt x="104" y="477"/>
                </a:cubicBezTo>
                <a:cubicBezTo>
                  <a:pt x="598" y="477"/>
                  <a:pt x="598" y="477"/>
                  <a:pt x="598" y="477"/>
                </a:cubicBezTo>
                <a:cubicBezTo>
                  <a:pt x="624" y="477"/>
                  <a:pt x="641" y="460"/>
                  <a:pt x="641" y="433"/>
                </a:cubicBezTo>
                <a:cubicBezTo>
                  <a:pt x="641" y="104"/>
                  <a:pt x="641" y="104"/>
                  <a:pt x="641" y="104"/>
                </a:cubicBezTo>
                <a:cubicBezTo>
                  <a:pt x="641" y="78"/>
                  <a:pt x="624" y="52"/>
                  <a:pt x="598" y="52"/>
                </a:cubicBezTo>
                <a:lnTo>
                  <a:pt x="104" y="52"/>
                </a:lnTo>
                <a:close/>
              </a:path>
            </a:pathLst>
          </a:custGeom>
          <a:solidFill>
            <a:schemeClr val="bg2"/>
          </a:solidFill>
          <a:ln>
            <a:noFill/>
          </a:ln>
          <a:effectLst/>
        </p:spPr>
        <p:txBody>
          <a:bodyPr wrap="none" anchor="ctr"/>
          <a:lstStyle/>
          <a:p>
            <a:endParaRPr lang="es-MX"/>
          </a:p>
        </p:txBody>
      </p:sp>
      <p:sp>
        <p:nvSpPr>
          <p:cNvPr id="280" name="Freeform 174">
            <a:extLst>
              <a:ext uri="{FF2B5EF4-FFF2-40B4-BE49-F238E27FC236}">
                <a16:creationId xmlns:a16="http://schemas.microsoft.com/office/drawing/2014/main" id="{42727098-1A04-FB49-BF88-05319CDB4DAB}"/>
              </a:ext>
            </a:extLst>
          </p:cNvPr>
          <p:cNvSpPr>
            <a:spLocks noChangeArrowheads="1"/>
          </p:cNvSpPr>
          <p:nvPr/>
        </p:nvSpPr>
        <p:spPr bwMode="auto">
          <a:xfrm>
            <a:off x="18880437" y="9183519"/>
            <a:ext cx="413630" cy="45959"/>
          </a:xfrm>
          <a:custGeom>
            <a:avLst/>
            <a:gdLst>
              <a:gd name="T0" fmla="*/ 398 w 399"/>
              <a:gd name="T1" fmla="*/ 43 h 44"/>
              <a:gd name="T2" fmla="*/ 398 w 399"/>
              <a:gd name="T3" fmla="*/ 43 h 44"/>
              <a:gd name="T4" fmla="*/ 17 w 399"/>
              <a:gd name="T5" fmla="*/ 34 h 44"/>
              <a:gd name="T6" fmla="*/ 0 w 399"/>
              <a:gd name="T7" fmla="*/ 17 h 44"/>
              <a:gd name="T8" fmla="*/ 0 w 399"/>
              <a:gd name="T9" fmla="*/ 17 h 44"/>
              <a:gd name="T10" fmla="*/ 17 w 399"/>
              <a:gd name="T11" fmla="*/ 0 h 44"/>
              <a:gd name="T12" fmla="*/ 398 w 399"/>
              <a:gd name="T13" fmla="*/ 0 h 44"/>
              <a:gd name="T14" fmla="*/ 398 w 399"/>
              <a:gd name="T15" fmla="*/ 43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9" h="44">
                <a:moveTo>
                  <a:pt x="398" y="43"/>
                </a:moveTo>
                <a:lnTo>
                  <a:pt x="398" y="43"/>
                </a:lnTo>
                <a:cubicBezTo>
                  <a:pt x="17" y="34"/>
                  <a:pt x="17" y="34"/>
                  <a:pt x="17" y="34"/>
                </a:cubicBezTo>
                <a:cubicBezTo>
                  <a:pt x="8" y="34"/>
                  <a:pt x="0" y="26"/>
                  <a:pt x="0" y="17"/>
                </a:cubicBezTo>
                <a:lnTo>
                  <a:pt x="0" y="17"/>
                </a:lnTo>
                <a:cubicBezTo>
                  <a:pt x="0" y="8"/>
                  <a:pt x="8" y="0"/>
                  <a:pt x="17" y="0"/>
                </a:cubicBezTo>
                <a:cubicBezTo>
                  <a:pt x="398" y="0"/>
                  <a:pt x="398" y="0"/>
                  <a:pt x="398" y="0"/>
                </a:cubicBezTo>
                <a:lnTo>
                  <a:pt x="398" y="43"/>
                </a:lnTo>
              </a:path>
            </a:pathLst>
          </a:custGeom>
          <a:solidFill>
            <a:schemeClr val="bg2"/>
          </a:solidFill>
          <a:ln>
            <a:noFill/>
          </a:ln>
          <a:effectLst/>
        </p:spPr>
        <p:txBody>
          <a:bodyPr wrap="none" anchor="ctr"/>
          <a:lstStyle/>
          <a:p>
            <a:endParaRPr lang="es-MX"/>
          </a:p>
        </p:txBody>
      </p:sp>
      <p:sp>
        <p:nvSpPr>
          <p:cNvPr id="281" name="Freeform 175">
            <a:extLst>
              <a:ext uri="{FF2B5EF4-FFF2-40B4-BE49-F238E27FC236}">
                <a16:creationId xmlns:a16="http://schemas.microsoft.com/office/drawing/2014/main" id="{1DF99CA0-C1AB-E246-8FE1-DFACF5CED508}"/>
              </a:ext>
            </a:extLst>
          </p:cNvPr>
          <p:cNvSpPr>
            <a:spLocks noChangeArrowheads="1"/>
          </p:cNvSpPr>
          <p:nvPr/>
        </p:nvSpPr>
        <p:spPr bwMode="auto">
          <a:xfrm>
            <a:off x="18797711" y="8746908"/>
            <a:ext cx="533123" cy="597465"/>
          </a:xfrm>
          <a:custGeom>
            <a:avLst/>
            <a:gdLst>
              <a:gd name="T0" fmla="*/ 391 w 513"/>
              <a:gd name="T1" fmla="*/ 572 h 573"/>
              <a:gd name="T2" fmla="*/ 391 w 513"/>
              <a:gd name="T3" fmla="*/ 572 h 573"/>
              <a:gd name="T4" fmla="*/ 122 w 513"/>
              <a:gd name="T5" fmla="*/ 572 h 573"/>
              <a:gd name="T6" fmla="*/ 35 w 513"/>
              <a:gd name="T7" fmla="*/ 537 h 573"/>
              <a:gd name="T8" fmla="*/ 0 w 513"/>
              <a:gd name="T9" fmla="*/ 450 h 573"/>
              <a:gd name="T10" fmla="*/ 26 w 513"/>
              <a:gd name="T11" fmla="*/ 78 h 573"/>
              <a:gd name="T12" fmla="*/ 113 w 513"/>
              <a:gd name="T13" fmla="*/ 0 h 573"/>
              <a:gd name="T14" fmla="*/ 399 w 513"/>
              <a:gd name="T15" fmla="*/ 0 h 573"/>
              <a:gd name="T16" fmla="*/ 486 w 513"/>
              <a:gd name="T17" fmla="*/ 78 h 573"/>
              <a:gd name="T18" fmla="*/ 503 w 513"/>
              <a:gd name="T19" fmla="*/ 450 h 573"/>
              <a:gd name="T20" fmla="*/ 477 w 513"/>
              <a:gd name="T21" fmla="*/ 537 h 573"/>
              <a:gd name="T22" fmla="*/ 391 w 513"/>
              <a:gd name="T23" fmla="*/ 572 h 573"/>
              <a:gd name="T24" fmla="*/ 113 w 513"/>
              <a:gd name="T25" fmla="*/ 52 h 573"/>
              <a:gd name="T26" fmla="*/ 113 w 513"/>
              <a:gd name="T27" fmla="*/ 52 h 573"/>
              <a:gd name="T28" fmla="*/ 79 w 513"/>
              <a:gd name="T29" fmla="*/ 78 h 573"/>
              <a:gd name="T30" fmla="*/ 61 w 513"/>
              <a:gd name="T31" fmla="*/ 450 h 573"/>
              <a:gd name="T32" fmla="*/ 70 w 513"/>
              <a:gd name="T33" fmla="*/ 503 h 573"/>
              <a:gd name="T34" fmla="*/ 122 w 513"/>
              <a:gd name="T35" fmla="*/ 520 h 573"/>
              <a:gd name="T36" fmla="*/ 391 w 513"/>
              <a:gd name="T37" fmla="*/ 520 h 573"/>
              <a:gd name="T38" fmla="*/ 434 w 513"/>
              <a:gd name="T39" fmla="*/ 503 h 573"/>
              <a:gd name="T40" fmla="*/ 451 w 513"/>
              <a:gd name="T41" fmla="*/ 450 h 573"/>
              <a:gd name="T42" fmla="*/ 425 w 513"/>
              <a:gd name="T43" fmla="*/ 78 h 573"/>
              <a:gd name="T44" fmla="*/ 399 w 513"/>
              <a:gd name="T45" fmla="*/ 52 h 573"/>
              <a:gd name="T46" fmla="*/ 113 w 513"/>
              <a:gd name="T47" fmla="*/ 52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13" h="573">
                <a:moveTo>
                  <a:pt x="391" y="572"/>
                </a:moveTo>
                <a:lnTo>
                  <a:pt x="391" y="572"/>
                </a:lnTo>
                <a:cubicBezTo>
                  <a:pt x="122" y="572"/>
                  <a:pt x="122" y="572"/>
                  <a:pt x="122" y="572"/>
                </a:cubicBezTo>
                <a:cubicBezTo>
                  <a:pt x="87" y="572"/>
                  <a:pt x="52" y="563"/>
                  <a:pt x="35" y="537"/>
                </a:cubicBezTo>
                <a:cubicBezTo>
                  <a:pt x="9" y="511"/>
                  <a:pt x="0" y="485"/>
                  <a:pt x="0" y="450"/>
                </a:cubicBezTo>
                <a:cubicBezTo>
                  <a:pt x="26" y="78"/>
                  <a:pt x="26" y="78"/>
                  <a:pt x="26" y="78"/>
                </a:cubicBezTo>
                <a:cubicBezTo>
                  <a:pt x="26" y="34"/>
                  <a:pt x="61" y="0"/>
                  <a:pt x="113" y="0"/>
                </a:cubicBezTo>
                <a:cubicBezTo>
                  <a:pt x="399" y="0"/>
                  <a:pt x="399" y="0"/>
                  <a:pt x="399" y="0"/>
                </a:cubicBezTo>
                <a:cubicBezTo>
                  <a:pt x="442" y="0"/>
                  <a:pt x="486" y="34"/>
                  <a:pt x="486" y="78"/>
                </a:cubicBezTo>
                <a:cubicBezTo>
                  <a:pt x="503" y="450"/>
                  <a:pt x="503" y="450"/>
                  <a:pt x="503" y="450"/>
                </a:cubicBezTo>
                <a:cubicBezTo>
                  <a:pt x="512" y="485"/>
                  <a:pt x="495" y="511"/>
                  <a:pt x="477" y="537"/>
                </a:cubicBezTo>
                <a:cubicBezTo>
                  <a:pt x="451" y="563"/>
                  <a:pt x="425" y="572"/>
                  <a:pt x="391" y="572"/>
                </a:cubicBezTo>
                <a:close/>
                <a:moveTo>
                  <a:pt x="113" y="52"/>
                </a:moveTo>
                <a:lnTo>
                  <a:pt x="113" y="52"/>
                </a:lnTo>
                <a:cubicBezTo>
                  <a:pt x="96" y="52"/>
                  <a:pt x="79" y="69"/>
                  <a:pt x="79" y="78"/>
                </a:cubicBezTo>
                <a:cubicBezTo>
                  <a:pt x="61" y="450"/>
                  <a:pt x="61" y="450"/>
                  <a:pt x="61" y="450"/>
                </a:cubicBezTo>
                <a:cubicBezTo>
                  <a:pt x="52" y="468"/>
                  <a:pt x="61" y="485"/>
                  <a:pt x="70" y="503"/>
                </a:cubicBezTo>
                <a:cubicBezTo>
                  <a:pt x="87" y="511"/>
                  <a:pt x="104" y="520"/>
                  <a:pt x="122" y="520"/>
                </a:cubicBezTo>
                <a:cubicBezTo>
                  <a:pt x="391" y="520"/>
                  <a:pt x="391" y="520"/>
                  <a:pt x="391" y="520"/>
                </a:cubicBezTo>
                <a:cubicBezTo>
                  <a:pt x="408" y="520"/>
                  <a:pt x="425" y="511"/>
                  <a:pt x="434" y="503"/>
                </a:cubicBezTo>
                <a:cubicBezTo>
                  <a:pt x="442" y="485"/>
                  <a:pt x="451" y="468"/>
                  <a:pt x="451" y="450"/>
                </a:cubicBezTo>
                <a:cubicBezTo>
                  <a:pt x="425" y="78"/>
                  <a:pt x="425" y="78"/>
                  <a:pt x="425" y="78"/>
                </a:cubicBezTo>
                <a:cubicBezTo>
                  <a:pt x="425" y="69"/>
                  <a:pt x="416" y="52"/>
                  <a:pt x="399" y="52"/>
                </a:cubicBezTo>
                <a:lnTo>
                  <a:pt x="113" y="52"/>
                </a:lnTo>
                <a:close/>
              </a:path>
            </a:pathLst>
          </a:custGeom>
          <a:solidFill>
            <a:schemeClr val="bg2"/>
          </a:solidFill>
          <a:ln>
            <a:noFill/>
          </a:ln>
          <a:effectLst/>
        </p:spPr>
        <p:txBody>
          <a:bodyPr wrap="none" anchor="ctr"/>
          <a:lstStyle/>
          <a:p>
            <a:endParaRPr lang="es-MX"/>
          </a:p>
        </p:txBody>
      </p:sp>
      <p:sp>
        <p:nvSpPr>
          <p:cNvPr id="282" name="Freeform 176">
            <a:extLst>
              <a:ext uri="{FF2B5EF4-FFF2-40B4-BE49-F238E27FC236}">
                <a16:creationId xmlns:a16="http://schemas.microsoft.com/office/drawing/2014/main" id="{538B4BF3-C0EA-F74C-9555-7A7EA8EAF177}"/>
              </a:ext>
            </a:extLst>
          </p:cNvPr>
          <p:cNvSpPr>
            <a:spLocks noChangeArrowheads="1"/>
          </p:cNvSpPr>
          <p:nvPr/>
        </p:nvSpPr>
        <p:spPr bwMode="auto">
          <a:xfrm>
            <a:off x="18930990" y="8604437"/>
            <a:ext cx="261967" cy="280348"/>
          </a:xfrm>
          <a:custGeom>
            <a:avLst/>
            <a:gdLst>
              <a:gd name="T0" fmla="*/ 226 w 253"/>
              <a:gd name="T1" fmla="*/ 269 h 270"/>
              <a:gd name="T2" fmla="*/ 226 w 253"/>
              <a:gd name="T3" fmla="*/ 269 h 270"/>
              <a:gd name="T4" fmla="*/ 226 w 253"/>
              <a:gd name="T5" fmla="*/ 269 h 270"/>
              <a:gd name="T6" fmla="*/ 200 w 253"/>
              <a:gd name="T7" fmla="*/ 243 h 270"/>
              <a:gd name="T8" fmla="*/ 200 w 253"/>
              <a:gd name="T9" fmla="*/ 139 h 270"/>
              <a:gd name="T10" fmla="*/ 130 w 253"/>
              <a:gd name="T11" fmla="*/ 61 h 270"/>
              <a:gd name="T12" fmla="*/ 53 w 253"/>
              <a:gd name="T13" fmla="*/ 130 h 270"/>
              <a:gd name="T14" fmla="*/ 53 w 253"/>
              <a:gd name="T15" fmla="*/ 243 h 270"/>
              <a:gd name="T16" fmla="*/ 26 w 253"/>
              <a:gd name="T17" fmla="*/ 269 h 270"/>
              <a:gd name="T18" fmla="*/ 26 w 253"/>
              <a:gd name="T19" fmla="*/ 269 h 270"/>
              <a:gd name="T20" fmla="*/ 0 w 253"/>
              <a:gd name="T21" fmla="*/ 243 h 270"/>
              <a:gd name="T22" fmla="*/ 0 w 253"/>
              <a:gd name="T23" fmla="*/ 139 h 270"/>
              <a:gd name="T24" fmla="*/ 122 w 253"/>
              <a:gd name="T25" fmla="*/ 9 h 270"/>
              <a:gd name="T26" fmla="*/ 252 w 253"/>
              <a:gd name="T27" fmla="*/ 130 h 270"/>
              <a:gd name="T28" fmla="*/ 252 w 253"/>
              <a:gd name="T29" fmla="*/ 243 h 270"/>
              <a:gd name="T30" fmla="*/ 226 w 253"/>
              <a:gd name="T31" fmla="*/ 269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3" h="270">
                <a:moveTo>
                  <a:pt x="226" y="269"/>
                </a:moveTo>
                <a:lnTo>
                  <a:pt x="226" y="269"/>
                </a:lnTo>
                <a:lnTo>
                  <a:pt x="226" y="269"/>
                </a:lnTo>
                <a:cubicBezTo>
                  <a:pt x="208" y="269"/>
                  <a:pt x="200" y="260"/>
                  <a:pt x="200" y="243"/>
                </a:cubicBezTo>
                <a:cubicBezTo>
                  <a:pt x="200" y="139"/>
                  <a:pt x="200" y="139"/>
                  <a:pt x="200" y="139"/>
                </a:cubicBezTo>
                <a:cubicBezTo>
                  <a:pt x="200" y="95"/>
                  <a:pt x="174" y="69"/>
                  <a:pt x="130" y="61"/>
                </a:cubicBezTo>
                <a:cubicBezTo>
                  <a:pt x="96" y="61"/>
                  <a:pt x="53" y="95"/>
                  <a:pt x="53" y="130"/>
                </a:cubicBezTo>
                <a:cubicBezTo>
                  <a:pt x="53" y="243"/>
                  <a:pt x="53" y="243"/>
                  <a:pt x="53" y="243"/>
                </a:cubicBezTo>
                <a:cubicBezTo>
                  <a:pt x="53" y="260"/>
                  <a:pt x="44" y="269"/>
                  <a:pt x="26" y="269"/>
                </a:cubicBezTo>
                <a:lnTo>
                  <a:pt x="26" y="269"/>
                </a:lnTo>
                <a:cubicBezTo>
                  <a:pt x="9" y="269"/>
                  <a:pt x="0" y="260"/>
                  <a:pt x="0" y="243"/>
                </a:cubicBezTo>
                <a:cubicBezTo>
                  <a:pt x="0" y="139"/>
                  <a:pt x="0" y="139"/>
                  <a:pt x="0" y="139"/>
                </a:cubicBezTo>
                <a:cubicBezTo>
                  <a:pt x="0" y="69"/>
                  <a:pt x="53" y="9"/>
                  <a:pt x="122" y="9"/>
                </a:cubicBezTo>
                <a:cubicBezTo>
                  <a:pt x="191" y="0"/>
                  <a:pt x="252" y="61"/>
                  <a:pt x="252" y="130"/>
                </a:cubicBezTo>
                <a:cubicBezTo>
                  <a:pt x="252" y="243"/>
                  <a:pt x="252" y="243"/>
                  <a:pt x="252" y="243"/>
                </a:cubicBezTo>
                <a:cubicBezTo>
                  <a:pt x="252" y="260"/>
                  <a:pt x="243" y="269"/>
                  <a:pt x="226" y="269"/>
                </a:cubicBezTo>
              </a:path>
            </a:pathLst>
          </a:custGeom>
          <a:solidFill>
            <a:schemeClr val="bg2"/>
          </a:solidFill>
          <a:ln>
            <a:noFill/>
          </a:ln>
          <a:effectLst/>
        </p:spPr>
        <p:txBody>
          <a:bodyPr wrap="none" anchor="ctr"/>
          <a:lstStyle/>
          <a:p>
            <a:endParaRPr lang="es-MX"/>
          </a:p>
        </p:txBody>
      </p:sp>
      <p:grpSp>
        <p:nvGrpSpPr>
          <p:cNvPr id="283" name="Group 71">
            <a:extLst>
              <a:ext uri="{FF2B5EF4-FFF2-40B4-BE49-F238E27FC236}">
                <a16:creationId xmlns:a16="http://schemas.microsoft.com/office/drawing/2014/main" id="{58D15D40-270C-A449-81FF-C46E5076BBE3}"/>
              </a:ext>
            </a:extLst>
          </p:cNvPr>
          <p:cNvGrpSpPr/>
          <p:nvPr/>
        </p:nvGrpSpPr>
        <p:grpSpPr>
          <a:xfrm>
            <a:off x="103474" y="4459829"/>
            <a:ext cx="7425208" cy="2040374"/>
            <a:chOff x="1336278" y="5227446"/>
            <a:chExt cx="8950986" cy="2040374"/>
          </a:xfrm>
        </p:grpSpPr>
        <p:sp>
          <p:nvSpPr>
            <p:cNvPr id="284" name="CuadroTexto 598">
              <a:extLst>
                <a:ext uri="{FF2B5EF4-FFF2-40B4-BE49-F238E27FC236}">
                  <a16:creationId xmlns:a16="http://schemas.microsoft.com/office/drawing/2014/main" id="{F922702F-5548-F542-9E21-3BECE10D3A68}"/>
                </a:ext>
              </a:extLst>
            </p:cNvPr>
            <p:cNvSpPr txBox="1"/>
            <p:nvPr/>
          </p:nvSpPr>
          <p:spPr>
            <a:xfrm>
              <a:off x="1468082" y="5227446"/>
              <a:ext cx="8135423" cy="707886"/>
            </a:xfrm>
            <a:prstGeom prst="rect">
              <a:avLst/>
            </a:prstGeom>
            <a:noFill/>
          </p:spPr>
          <p:txBody>
            <a:bodyPr wrap="square" rtlCol="0">
              <a:spAutoFit/>
            </a:bodyPr>
            <a:lstStyle/>
            <a:p>
              <a:r>
                <a:rPr lang="en-US" sz="4000" b="1" dirty="0" smtClean="0">
                  <a:solidFill>
                    <a:schemeClr val="tx2"/>
                  </a:solidFill>
                  <a:latin typeface="Lato Heavy" charset="0"/>
                  <a:ea typeface="Lato Heavy" charset="0"/>
                  <a:cs typeface="Lato Heavy" charset="0"/>
                </a:rPr>
                <a:t>At </a:t>
              </a:r>
              <a:r>
                <a:rPr lang="en-US" sz="4000" b="1" dirty="0">
                  <a:solidFill>
                    <a:schemeClr val="tx2"/>
                  </a:solidFill>
                  <a:latin typeface="Lato Heavy" charset="0"/>
                  <a:ea typeface="Lato Heavy" charset="0"/>
                  <a:cs typeface="Lato Heavy" charset="0"/>
                </a:rPr>
                <a:t>this initial stage</a:t>
              </a:r>
            </a:p>
          </p:txBody>
        </p:sp>
        <p:sp>
          <p:nvSpPr>
            <p:cNvPr id="285" name="CuadroTexto 599">
              <a:extLst>
                <a:ext uri="{FF2B5EF4-FFF2-40B4-BE49-F238E27FC236}">
                  <a16:creationId xmlns:a16="http://schemas.microsoft.com/office/drawing/2014/main" id="{0E302FD9-2D00-8F49-B30A-7BCBD5B29612}"/>
                </a:ext>
              </a:extLst>
            </p:cNvPr>
            <p:cNvSpPr txBox="1"/>
            <p:nvPr/>
          </p:nvSpPr>
          <p:spPr>
            <a:xfrm>
              <a:off x="1336278" y="6313713"/>
              <a:ext cx="8950986" cy="954107"/>
            </a:xfrm>
            <a:prstGeom prst="rect">
              <a:avLst/>
            </a:prstGeom>
            <a:noFill/>
          </p:spPr>
          <p:txBody>
            <a:bodyPr wrap="square" rtlCol="0">
              <a:spAutoFit/>
            </a:bodyPr>
            <a:lstStyle/>
            <a:p>
              <a:r>
                <a:rPr lang="en-US" sz="2800" dirty="0"/>
                <a:t>There will also be four key cross-cutting changes implemented as a result. Of the review</a:t>
              </a:r>
            </a:p>
          </p:txBody>
        </p:sp>
      </p:grpSp>
      <p:grpSp>
        <p:nvGrpSpPr>
          <p:cNvPr id="286" name="Grupo 285">
            <a:extLst>
              <a:ext uri="{FF2B5EF4-FFF2-40B4-BE49-F238E27FC236}">
                <a16:creationId xmlns:a16="http://schemas.microsoft.com/office/drawing/2014/main" id="{F835C661-D857-C743-B0F2-9210F82EC643}"/>
              </a:ext>
            </a:extLst>
          </p:cNvPr>
          <p:cNvGrpSpPr/>
          <p:nvPr/>
        </p:nvGrpSpPr>
        <p:grpSpPr>
          <a:xfrm>
            <a:off x="11331957" y="5277011"/>
            <a:ext cx="3611026" cy="830997"/>
            <a:chOff x="4148153" y="1847017"/>
            <a:chExt cx="4950152" cy="830997"/>
          </a:xfrm>
        </p:grpSpPr>
        <p:sp>
          <p:nvSpPr>
            <p:cNvPr id="287" name="CuadroTexto 395">
              <a:extLst>
                <a:ext uri="{FF2B5EF4-FFF2-40B4-BE49-F238E27FC236}">
                  <a16:creationId xmlns:a16="http://schemas.microsoft.com/office/drawing/2014/main" id="{702B8A82-6FE8-764F-BA75-15BF4D134E63}"/>
                </a:ext>
              </a:extLst>
            </p:cNvPr>
            <p:cNvSpPr txBox="1"/>
            <p:nvPr/>
          </p:nvSpPr>
          <p:spPr>
            <a:xfrm flipH="1">
              <a:off x="4148153" y="1847017"/>
              <a:ext cx="4950152" cy="830997"/>
            </a:xfrm>
            <a:prstGeom prst="rect">
              <a:avLst/>
            </a:prstGeom>
            <a:noFill/>
          </p:spPr>
          <p:txBody>
            <a:bodyPr wrap="square" rtlCol="0">
              <a:spAutoFit/>
            </a:bodyPr>
            <a:lstStyle/>
            <a:p>
              <a:pPr algn="ctr"/>
              <a:r>
                <a:rPr lang="en-US" sz="2400" b="1" dirty="0">
                  <a:solidFill>
                    <a:schemeClr val="bg2"/>
                  </a:solidFill>
                  <a:latin typeface="Lato" charset="0"/>
                  <a:ea typeface="Lato" charset="0"/>
                  <a:cs typeface="Lato" charset="0"/>
                </a:rPr>
                <a:t>Build Back </a:t>
              </a:r>
              <a:r>
                <a:rPr lang="en-US" sz="2400" b="1" dirty="0" smtClean="0">
                  <a:solidFill>
                    <a:schemeClr val="bg2"/>
                  </a:solidFill>
                  <a:latin typeface="Lato" charset="0"/>
                  <a:ea typeface="Lato" charset="0"/>
                  <a:cs typeface="Lato" charset="0"/>
                </a:rPr>
                <a:t>Fairer and Stronger</a:t>
              </a:r>
              <a:endParaRPr lang="en-US" sz="2400" b="1" dirty="0">
                <a:solidFill>
                  <a:schemeClr val="bg2"/>
                </a:solidFill>
                <a:latin typeface="Lato" charset="0"/>
                <a:ea typeface="Lato" charset="0"/>
                <a:cs typeface="Lato" charset="0"/>
              </a:endParaRPr>
            </a:p>
          </p:txBody>
        </p:sp>
        <p:sp>
          <p:nvSpPr>
            <p:cNvPr id="288" name="Rectangle 40">
              <a:extLst>
                <a:ext uri="{FF2B5EF4-FFF2-40B4-BE49-F238E27FC236}">
                  <a16:creationId xmlns:a16="http://schemas.microsoft.com/office/drawing/2014/main" id="{84084867-5E5F-F947-BED4-D51DF62DDEAA}"/>
                </a:ext>
              </a:extLst>
            </p:cNvPr>
            <p:cNvSpPr/>
            <p:nvPr/>
          </p:nvSpPr>
          <p:spPr>
            <a:xfrm>
              <a:off x="4263265" y="2251515"/>
              <a:ext cx="4236804" cy="400110"/>
            </a:xfrm>
            <a:prstGeom prst="rect">
              <a:avLst/>
            </a:prstGeom>
          </p:spPr>
          <p:txBody>
            <a:bodyPr wrap="square">
              <a:spAutoFit/>
            </a:bodyPr>
            <a:lstStyle/>
            <a:p>
              <a:pPr algn="ctr"/>
              <a:endParaRPr lang="en-US" sz="20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289" name="Grupo 288">
            <a:extLst>
              <a:ext uri="{FF2B5EF4-FFF2-40B4-BE49-F238E27FC236}">
                <a16:creationId xmlns:a16="http://schemas.microsoft.com/office/drawing/2014/main" id="{D636E3B6-5D07-9140-A946-E91679CC65E1}"/>
              </a:ext>
            </a:extLst>
          </p:cNvPr>
          <p:cNvGrpSpPr/>
          <p:nvPr/>
        </p:nvGrpSpPr>
        <p:grpSpPr>
          <a:xfrm>
            <a:off x="15293275" y="2917333"/>
            <a:ext cx="3090654" cy="1200329"/>
            <a:chOff x="4263265" y="2185122"/>
            <a:chExt cx="4236804" cy="1200329"/>
          </a:xfrm>
        </p:grpSpPr>
        <p:sp>
          <p:nvSpPr>
            <p:cNvPr id="290" name="CuadroTexto 395">
              <a:extLst>
                <a:ext uri="{FF2B5EF4-FFF2-40B4-BE49-F238E27FC236}">
                  <a16:creationId xmlns:a16="http://schemas.microsoft.com/office/drawing/2014/main" id="{78B91A2D-717D-AE40-8461-8E3A1B116D8C}"/>
                </a:ext>
              </a:extLst>
            </p:cNvPr>
            <p:cNvSpPr txBox="1"/>
            <p:nvPr/>
          </p:nvSpPr>
          <p:spPr>
            <a:xfrm flipH="1">
              <a:off x="5147261" y="2185122"/>
              <a:ext cx="2434464" cy="1200329"/>
            </a:xfrm>
            <a:prstGeom prst="rect">
              <a:avLst/>
            </a:prstGeom>
            <a:noFill/>
          </p:spPr>
          <p:txBody>
            <a:bodyPr wrap="square" rtlCol="0">
              <a:spAutoFit/>
            </a:bodyPr>
            <a:lstStyle/>
            <a:p>
              <a:pPr algn="ctr"/>
              <a:r>
                <a:rPr lang="en-US" sz="2400" b="1" dirty="0">
                  <a:solidFill>
                    <a:schemeClr val="bg2"/>
                  </a:solidFill>
                  <a:latin typeface="Lato" charset="0"/>
                  <a:ea typeface="Lato" charset="0"/>
                  <a:cs typeface="Lato" charset="0"/>
                </a:rPr>
                <a:t>Build Back Fairer and Stronger </a:t>
              </a:r>
            </a:p>
          </p:txBody>
        </p:sp>
        <p:sp>
          <p:nvSpPr>
            <p:cNvPr id="291" name="Rectangle 40">
              <a:extLst>
                <a:ext uri="{FF2B5EF4-FFF2-40B4-BE49-F238E27FC236}">
                  <a16:creationId xmlns:a16="http://schemas.microsoft.com/office/drawing/2014/main" id="{42C28A54-1DAE-C841-BC3A-DB355DE41DD2}"/>
                </a:ext>
              </a:extLst>
            </p:cNvPr>
            <p:cNvSpPr/>
            <p:nvPr/>
          </p:nvSpPr>
          <p:spPr>
            <a:xfrm>
              <a:off x="4263265" y="2251515"/>
              <a:ext cx="4236804" cy="400110"/>
            </a:xfrm>
            <a:prstGeom prst="rect">
              <a:avLst/>
            </a:prstGeom>
          </p:spPr>
          <p:txBody>
            <a:bodyPr wrap="square">
              <a:spAutoFit/>
            </a:bodyPr>
            <a:lstStyle/>
            <a:p>
              <a:pPr algn="ctr"/>
              <a:r>
                <a:rPr lang="en-US" sz="2000" dirty="0" smtClean="0">
                  <a:solidFill>
                    <a:schemeClr val="bg2"/>
                  </a:solidFill>
                  <a:latin typeface="Lato Light" panose="020F0502020204030203" pitchFamily="34" charset="0"/>
                  <a:ea typeface="Lato Light" panose="020F0502020204030203" pitchFamily="34" charset="0"/>
                  <a:cs typeface="Lato Light" panose="020F0502020204030203" pitchFamily="34" charset="0"/>
                </a:rPr>
                <a:t> </a:t>
              </a:r>
              <a:endParaRPr lang="en-US" sz="20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292" name="Grupo 291">
            <a:extLst>
              <a:ext uri="{FF2B5EF4-FFF2-40B4-BE49-F238E27FC236}">
                <a16:creationId xmlns:a16="http://schemas.microsoft.com/office/drawing/2014/main" id="{010AB001-2FFC-5146-9693-E4111319B9D1}"/>
              </a:ext>
            </a:extLst>
          </p:cNvPr>
          <p:cNvGrpSpPr/>
          <p:nvPr/>
        </p:nvGrpSpPr>
        <p:grpSpPr>
          <a:xfrm>
            <a:off x="18603460" y="5327572"/>
            <a:ext cx="3294022" cy="804608"/>
            <a:chOff x="3984479" y="1847017"/>
            <a:chExt cx="4515590" cy="804608"/>
          </a:xfrm>
        </p:grpSpPr>
        <p:sp>
          <p:nvSpPr>
            <p:cNvPr id="293" name="CuadroTexto 395">
              <a:extLst>
                <a:ext uri="{FF2B5EF4-FFF2-40B4-BE49-F238E27FC236}">
                  <a16:creationId xmlns:a16="http://schemas.microsoft.com/office/drawing/2014/main" id="{307A5F72-92D1-4B43-83F0-0351FDDFDBE3}"/>
                </a:ext>
              </a:extLst>
            </p:cNvPr>
            <p:cNvSpPr txBox="1"/>
            <p:nvPr/>
          </p:nvSpPr>
          <p:spPr>
            <a:xfrm flipH="1">
              <a:off x="3984479" y="1847017"/>
              <a:ext cx="4188411" cy="523220"/>
            </a:xfrm>
            <a:prstGeom prst="rect">
              <a:avLst/>
            </a:prstGeom>
            <a:noFill/>
          </p:spPr>
          <p:txBody>
            <a:bodyPr wrap="square" rtlCol="0">
              <a:spAutoFit/>
            </a:bodyPr>
            <a:lstStyle/>
            <a:p>
              <a:pPr algn="ctr"/>
              <a:r>
                <a:rPr lang="en-US" sz="2800" dirty="0" smtClean="0">
                  <a:solidFill>
                    <a:schemeClr val="tx2"/>
                  </a:solidFill>
                </a:rPr>
                <a:t>Focusing </a:t>
              </a:r>
              <a:r>
                <a:rPr lang="en-US" sz="2800" dirty="0">
                  <a:solidFill>
                    <a:schemeClr val="tx2"/>
                  </a:solidFill>
                </a:rPr>
                <a:t>Offer</a:t>
              </a:r>
              <a:endParaRPr lang="en-US" sz="2800" b="1" dirty="0">
                <a:solidFill>
                  <a:schemeClr val="tx2"/>
                </a:solidFill>
                <a:latin typeface="Lato" charset="0"/>
                <a:ea typeface="Lato" charset="0"/>
                <a:cs typeface="Lato" charset="0"/>
              </a:endParaRPr>
            </a:p>
          </p:txBody>
        </p:sp>
        <p:sp>
          <p:nvSpPr>
            <p:cNvPr id="294" name="Rectangle 40">
              <a:extLst>
                <a:ext uri="{FF2B5EF4-FFF2-40B4-BE49-F238E27FC236}">
                  <a16:creationId xmlns:a16="http://schemas.microsoft.com/office/drawing/2014/main" id="{6BDF2FD5-B6E2-1F48-801E-B70713C5CDA9}"/>
                </a:ext>
              </a:extLst>
            </p:cNvPr>
            <p:cNvSpPr/>
            <p:nvPr/>
          </p:nvSpPr>
          <p:spPr>
            <a:xfrm>
              <a:off x="4263265" y="2251515"/>
              <a:ext cx="4236804" cy="400110"/>
            </a:xfrm>
            <a:prstGeom prst="rect">
              <a:avLst/>
            </a:prstGeom>
          </p:spPr>
          <p:txBody>
            <a:bodyPr wrap="square">
              <a:spAutoFit/>
            </a:bodyPr>
            <a:lstStyle/>
            <a:p>
              <a:pPr algn="ctr"/>
              <a:endParaRPr lang="en-US" sz="20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295" name="Grupo 294">
            <a:extLst>
              <a:ext uri="{FF2B5EF4-FFF2-40B4-BE49-F238E27FC236}">
                <a16:creationId xmlns:a16="http://schemas.microsoft.com/office/drawing/2014/main" id="{0BE16A29-F475-B247-BEFB-9CE703FD877A}"/>
              </a:ext>
            </a:extLst>
          </p:cNvPr>
          <p:cNvGrpSpPr/>
          <p:nvPr/>
        </p:nvGrpSpPr>
        <p:grpSpPr>
          <a:xfrm>
            <a:off x="16490811" y="8521396"/>
            <a:ext cx="4008062" cy="2613705"/>
            <a:chOff x="3005642" y="2251515"/>
            <a:chExt cx="5494427" cy="1620784"/>
          </a:xfrm>
        </p:grpSpPr>
        <p:sp>
          <p:nvSpPr>
            <p:cNvPr id="296" name="CuadroTexto 395">
              <a:extLst>
                <a:ext uri="{FF2B5EF4-FFF2-40B4-BE49-F238E27FC236}">
                  <a16:creationId xmlns:a16="http://schemas.microsoft.com/office/drawing/2014/main" id="{DFD05777-D2F0-1B44-B9E4-A46DFBFA1E0C}"/>
                </a:ext>
              </a:extLst>
            </p:cNvPr>
            <p:cNvSpPr txBox="1"/>
            <p:nvPr/>
          </p:nvSpPr>
          <p:spPr>
            <a:xfrm flipH="1">
              <a:off x="3005642" y="2671970"/>
              <a:ext cx="3428038" cy="1200329"/>
            </a:xfrm>
            <a:prstGeom prst="rect">
              <a:avLst/>
            </a:prstGeom>
            <a:noFill/>
          </p:spPr>
          <p:txBody>
            <a:bodyPr wrap="square" rtlCol="0">
              <a:spAutoFit/>
            </a:bodyPr>
            <a:lstStyle/>
            <a:p>
              <a:pPr algn="ctr"/>
              <a:r>
                <a:rPr lang="en-US" sz="2400" b="1" dirty="0">
                  <a:solidFill>
                    <a:schemeClr val="bg2"/>
                  </a:solidFill>
                  <a:latin typeface="Lato" charset="0"/>
                  <a:ea typeface="Lato" charset="0"/>
                  <a:cs typeface="Lato" charset="0"/>
                </a:rPr>
                <a:t>Updating our Funding Criteria</a:t>
              </a:r>
            </a:p>
          </p:txBody>
        </p:sp>
        <p:sp>
          <p:nvSpPr>
            <p:cNvPr id="297" name="Rectangle 40">
              <a:extLst>
                <a:ext uri="{FF2B5EF4-FFF2-40B4-BE49-F238E27FC236}">
                  <a16:creationId xmlns:a16="http://schemas.microsoft.com/office/drawing/2014/main" id="{DF15B697-ECDC-D04D-B853-F4DF9303870F}"/>
                </a:ext>
              </a:extLst>
            </p:cNvPr>
            <p:cNvSpPr/>
            <p:nvPr/>
          </p:nvSpPr>
          <p:spPr>
            <a:xfrm>
              <a:off x="4263265" y="2251515"/>
              <a:ext cx="4236804" cy="400110"/>
            </a:xfrm>
            <a:prstGeom prst="rect">
              <a:avLst/>
            </a:prstGeom>
          </p:spPr>
          <p:txBody>
            <a:bodyPr wrap="square">
              <a:spAutoFit/>
            </a:bodyPr>
            <a:lstStyle/>
            <a:p>
              <a:pPr algn="ctr"/>
              <a:endParaRPr lang="en-US" sz="20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298" name="Grupo 297">
            <a:extLst>
              <a:ext uri="{FF2B5EF4-FFF2-40B4-BE49-F238E27FC236}">
                <a16:creationId xmlns:a16="http://schemas.microsoft.com/office/drawing/2014/main" id="{E3EC027B-2208-7041-BEE1-03A6A05162F2}"/>
              </a:ext>
            </a:extLst>
          </p:cNvPr>
          <p:cNvGrpSpPr/>
          <p:nvPr/>
        </p:nvGrpSpPr>
        <p:grpSpPr>
          <a:xfrm>
            <a:off x="13090807" y="9556440"/>
            <a:ext cx="3090654" cy="830997"/>
            <a:chOff x="4263265" y="1847017"/>
            <a:chExt cx="4236804" cy="830997"/>
          </a:xfrm>
        </p:grpSpPr>
        <p:sp>
          <p:nvSpPr>
            <p:cNvPr id="299" name="CuadroTexto 395">
              <a:extLst>
                <a:ext uri="{FF2B5EF4-FFF2-40B4-BE49-F238E27FC236}">
                  <a16:creationId xmlns:a16="http://schemas.microsoft.com/office/drawing/2014/main" id="{7D2F4ADB-FEEE-FC49-B2CD-3A810EE03747}"/>
                </a:ext>
              </a:extLst>
            </p:cNvPr>
            <p:cNvSpPr txBox="1"/>
            <p:nvPr/>
          </p:nvSpPr>
          <p:spPr>
            <a:xfrm flipH="1">
              <a:off x="5179663" y="1847017"/>
              <a:ext cx="3320406" cy="830997"/>
            </a:xfrm>
            <a:prstGeom prst="rect">
              <a:avLst/>
            </a:prstGeom>
            <a:noFill/>
          </p:spPr>
          <p:txBody>
            <a:bodyPr wrap="square" rtlCol="0">
              <a:spAutoFit/>
            </a:bodyPr>
            <a:lstStyle/>
            <a:p>
              <a:pPr algn="ctr"/>
              <a:r>
                <a:rPr lang="en-US" sz="2400" b="1" dirty="0">
                  <a:solidFill>
                    <a:schemeClr val="bg2"/>
                  </a:solidFill>
                  <a:latin typeface="Lato" charset="0"/>
                  <a:ea typeface="Lato" charset="0"/>
                  <a:cs typeface="Lato" charset="0"/>
                </a:rPr>
                <a:t>Global South </a:t>
              </a:r>
              <a:r>
                <a:rPr lang="en-US" sz="2400" b="1" dirty="0" err="1" smtClean="0">
                  <a:solidFill>
                    <a:schemeClr val="bg2"/>
                  </a:solidFill>
                  <a:latin typeface="Lato" charset="0"/>
                  <a:ea typeface="Lato" charset="0"/>
                  <a:cs typeface="Lato" charset="0"/>
                </a:rPr>
                <a:t>Programme</a:t>
              </a:r>
              <a:endParaRPr lang="en-US" sz="2400" b="1" dirty="0">
                <a:solidFill>
                  <a:schemeClr val="bg2"/>
                </a:solidFill>
                <a:latin typeface="Lato" charset="0"/>
                <a:ea typeface="Lato" charset="0"/>
                <a:cs typeface="Lato" charset="0"/>
              </a:endParaRPr>
            </a:p>
          </p:txBody>
        </p:sp>
        <p:sp>
          <p:nvSpPr>
            <p:cNvPr id="300" name="Rectangle 40">
              <a:extLst>
                <a:ext uri="{FF2B5EF4-FFF2-40B4-BE49-F238E27FC236}">
                  <a16:creationId xmlns:a16="http://schemas.microsoft.com/office/drawing/2014/main" id="{D9153C4E-2D0B-9A46-95F8-F9D0D0D79389}"/>
                </a:ext>
              </a:extLst>
            </p:cNvPr>
            <p:cNvSpPr/>
            <p:nvPr/>
          </p:nvSpPr>
          <p:spPr>
            <a:xfrm>
              <a:off x="4263265" y="2251515"/>
              <a:ext cx="4236804" cy="400110"/>
            </a:xfrm>
            <a:prstGeom prst="rect">
              <a:avLst/>
            </a:prstGeom>
          </p:spPr>
          <p:txBody>
            <a:bodyPr wrap="square">
              <a:spAutoFit/>
            </a:bodyPr>
            <a:lstStyle/>
            <a:p>
              <a:pPr algn="ctr"/>
              <a:r>
                <a:rPr lang="en-US" sz="2000" dirty="0" smtClean="0">
                  <a:solidFill>
                    <a:schemeClr val="bg2"/>
                  </a:solidFill>
                  <a:latin typeface="Lato Light" panose="020F0502020204030203" pitchFamily="34" charset="0"/>
                  <a:ea typeface="Lato Light" panose="020F0502020204030203" pitchFamily="34" charset="0"/>
                  <a:cs typeface="Lato Light" panose="020F0502020204030203" pitchFamily="34" charset="0"/>
                </a:rPr>
                <a:t>.</a:t>
              </a:r>
              <a:endParaRPr lang="en-US" sz="20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sp>
        <p:nvSpPr>
          <p:cNvPr id="50" name="CuadroTexto 4">
            <a:extLst>
              <a:ext uri="{FF2B5EF4-FFF2-40B4-BE49-F238E27FC236}">
                <a16:creationId xmlns:a16="http://schemas.microsoft.com/office/drawing/2014/main" id="{7AC28464-406A-684E-892B-860B86691CDB}"/>
              </a:ext>
            </a:extLst>
          </p:cNvPr>
          <p:cNvSpPr txBox="1"/>
          <p:nvPr/>
        </p:nvSpPr>
        <p:spPr>
          <a:xfrm>
            <a:off x="18903415" y="9602826"/>
            <a:ext cx="5290398" cy="3970318"/>
          </a:xfrm>
          <a:prstGeom prst="rect">
            <a:avLst/>
          </a:prstGeom>
          <a:noFill/>
        </p:spPr>
        <p:txBody>
          <a:bodyPr wrap="square" rtlCol="0">
            <a:spAutoFit/>
          </a:bodyPr>
          <a:lstStyle/>
          <a:p>
            <a:r>
              <a:rPr lang="en-US" sz="2800" u="sng" dirty="0">
                <a:solidFill>
                  <a:schemeClr val="bg1"/>
                </a:solidFill>
              </a:rPr>
              <a:t>we will adjust our </a:t>
            </a:r>
            <a:r>
              <a:rPr lang="en-US" sz="2800" dirty="0"/>
              <a:t>funding criteria </a:t>
            </a:r>
            <a:r>
              <a:rPr lang="en-US" sz="2800" dirty="0">
                <a:solidFill>
                  <a:schemeClr val="bg1"/>
                </a:solidFill>
              </a:rPr>
              <a:t>to enable more </a:t>
            </a:r>
            <a:r>
              <a:rPr lang="en-US" sz="2800" dirty="0"/>
              <a:t>partner-country </a:t>
            </a:r>
            <a:r>
              <a:rPr lang="en-US" sz="2800" dirty="0">
                <a:solidFill>
                  <a:schemeClr val="bg1"/>
                </a:solidFill>
              </a:rPr>
              <a:t>based </a:t>
            </a:r>
            <a:r>
              <a:rPr lang="en-US" sz="2800" dirty="0" smtClean="0">
                <a:solidFill>
                  <a:schemeClr val="bg1"/>
                </a:solidFill>
              </a:rPr>
              <a:t>organizations </a:t>
            </a:r>
            <a:r>
              <a:rPr lang="en-US" sz="2800" dirty="0"/>
              <a:t>to apply direct </a:t>
            </a:r>
            <a:r>
              <a:rPr lang="en-US" sz="2800" dirty="0">
                <a:solidFill>
                  <a:schemeClr val="bg1"/>
                </a:solidFill>
              </a:rPr>
              <a:t>for funding</a:t>
            </a:r>
            <a:r>
              <a:rPr lang="en-US" sz="2800" dirty="0"/>
              <a:t>, by removing the </a:t>
            </a:r>
            <a:r>
              <a:rPr lang="en-US" sz="2800" dirty="0">
                <a:solidFill>
                  <a:schemeClr val="bg1"/>
                </a:solidFill>
              </a:rPr>
              <a:t>current</a:t>
            </a:r>
            <a:r>
              <a:rPr lang="en-US" sz="2800" dirty="0"/>
              <a:t> requirement that Scottish Government international development funding only ever be accessed via a Scotland based </a:t>
            </a:r>
            <a:r>
              <a:rPr lang="en-US" sz="2800" dirty="0" smtClean="0"/>
              <a:t>organization</a:t>
            </a:r>
            <a:r>
              <a:rPr lang="en-US" sz="2800" dirty="0"/>
              <a:t>.</a:t>
            </a:r>
            <a:endParaRPr lang="en-US" sz="2800" dirty="0">
              <a:latin typeface="Lato Light" charset="0"/>
              <a:ea typeface="Lato Light" charset="0"/>
              <a:cs typeface="Lato Light" charset="0"/>
            </a:endParaRPr>
          </a:p>
        </p:txBody>
      </p:sp>
      <p:grpSp>
        <p:nvGrpSpPr>
          <p:cNvPr id="51" name="Group 50">
            <a:extLst>
              <a:ext uri="{FF2B5EF4-FFF2-40B4-BE49-F238E27FC236}">
                <a16:creationId xmlns:a16="http://schemas.microsoft.com/office/drawing/2014/main" id="{F293BA07-DD0E-6648-B9EB-E97C81D99244}"/>
              </a:ext>
            </a:extLst>
          </p:cNvPr>
          <p:cNvGrpSpPr/>
          <p:nvPr/>
        </p:nvGrpSpPr>
        <p:grpSpPr>
          <a:xfrm rot="5400000" flipV="1">
            <a:off x="8470235" y="900876"/>
            <a:ext cx="2620367" cy="4209515"/>
            <a:chOff x="1519581" y="4721742"/>
            <a:chExt cx="508600" cy="749301"/>
          </a:xfrm>
          <a:solidFill>
            <a:schemeClr val="bg1">
              <a:lumMod val="85000"/>
            </a:schemeClr>
          </a:solidFill>
        </p:grpSpPr>
        <p:sp>
          <p:nvSpPr>
            <p:cNvPr id="52" name="Oval 51">
              <a:extLst>
                <a:ext uri="{FF2B5EF4-FFF2-40B4-BE49-F238E27FC236}">
                  <a16:creationId xmlns:a16="http://schemas.microsoft.com/office/drawing/2014/main" id="{EA925AD0-B45D-2146-AD89-31EFB5D6C726}"/>
                </a:ext>
              </a:extLst>
            </p:cNvPr>
            <p:cNvSpPr/>
            <p:nvPr/>
          </p:nvSpPr>
          <p:spPr>
            <a:xfrm>
              <a:off x="1912678" y="5355540"/>
              <a:ext cx="115503" cy="115503"/>
            </a:xfrm>
            <a:prstGeom prst="ellipse">
              <a:avLst/>
            </a:prstGeom>
            <a:grp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Connector: Elbow 92">
              <a:extLst>
                <a:ext uri="{FF2B5EF4-FFF2-40B4-BE49-F238E27FC236}">
                  <a16:creationId xmlns:a16="http://schemas.microsoft.com/office/drawing/2014/main" id="{3268A7B7-75A0-6542-BED4-1E00F85B9C2A}"/>
                </a:ext>
              </a:extLst>
            </p:cNvPr>
            <p:cNvCxnSpPr>
              <a:cxnSpLocks/>
              <a:endCxn id="52" idx="2"/>
            </p:cNvCxnSpPr>
            <p:nvPr/>
          </p:nvCxnSpPr>
          <p:spPr>
            <a:xfrm rot="16200000" flipH="1">
              <a:off x="1370355" y="4870968"/>
              <a:ext cx="691549" cy="393098"/>
            </a:xfrm>
            <a:prstGeom prst="bentConnector2">
              <a:avLst/>
            </a:prstGeom>
            <a:grpFill/>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F293BA07-DD0E-6648-B9EB-E97C81D99244}"/>
              </a:ext>
            </a:extLst>
          </p:cNvPr>
          <p:cNvGrpSpPr/>
          <p:nvPr/>
        </p:nvGrpSpPr>
        <p:grpSpPr>
          <a:xfrm rot="5400000" flipH="1" flipV="1">
            <a:off x="8543909" y="7781110"/>
            <a:ext cx="2276127" cy="5402652"/>
            <a:chOff x="1519581" y="4721742"/>
            <a:chExt cx="508600" cy="749301"/>
          </a:xfrm>
          <a:solidFill>
            <a:schemeClr val="bg1">
              <a:lumMod val="85000"/>
            </a:schemeClr>
          </a:solidFill>
        </p:grpSpPr>
        <p:sp>
          <p:nvSpPr>
            <p:cNvPr id="55" name="Oval 54">
              <a:extLst>
                <a:ext uri="{FF2B5EF4-FFF2-40B4-BE49-F238E27FC236}">
                  <a16:creationId xmlns:a16="http://schemas.microsoft.com/office/drawing/2014/main" id="{EA925AD0-B45D-2146-AD89-31EFB5D6C726}"/>
                </a:ext>
              </a:extLst>
            </p:cNvPr>
            <p:cNvSpPr/>
            <p:nvPr/>
          </p:nvSpPr>
          <p:spPr>
            <a:xfrm>
              <a:off x="1912678" y="5355540"/>
              <a:ext cx="115503" cy="115503"/>
            </a:xfrm>
            <a:prstGeom prst="ellipse">
              <a:avLst/>
            </a:prstGeom>
            <a:grp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Connector: Elbow 92">
              <a:extLst>
                <a:ext uri="{FF2B5EF4-FFF2-40B4-BE49-F238E27FC236}">
                  <a16:creationId xmlns:a16="http://schemas.microsoft.com/office/drawing/2014/main" id="{3268A7B7-75A0-6542-BED4-1E00F85B9C2A}"/>
                </a:ext>
              </a:extLst>
            </p:cNvPr>
            <p:cNvCxnSpPr>
              <a:cxnSpLocks/>
              <a:endCxn id="55" idx="2"/>
            </p:cNvCxnSpPr>
            <p:nvPr/>
          </p:nvCxnSpPr>
          <p:spPr>
            <a:xfrm rot="16200000" flipH="1">
              <a:off x="1370355" y="4870968"/>
              <a:ext cx="691549" cy="393098"/>
            </a:xfrm>
            <a:prstGeom prst="bentConnector2">
              <a:avLst/>
            </a:prstGeom>
            <a:grpFill/>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57" name="CuadroTexto 4">
            <a:extLst>
              <a:ext uri="{FF2B5EF4-FFF2-40B4-BE49-F238E27FC236}">
                <a16:creationId xmlns:a16="http://schemas.microsoft.com/office/drawing/2014/main" id="{7AC28464-406A-684E-892B-860B86691CDB}"/>
              </a:ext>
            </a:extLst>
          </p:cNvPr>
          <p:cNvSpPr txBox="1"/>
          <p:nvPr/>
        </p:nvSpPr>
        <p:spPr>
          <a:xfrm>
            <a:off x="3398660" y="309603"/>
            <a:ext cx="4779777" cy="3539430"/>
          </a:xfrm>
          <a:prstGeom prst="rect">
            <a:avLst/>
          </a:prstGeom>
          <a:noFill/>
        </p:spPr>
        <p:txBody>
          <a:bodyPr wrap="square" rtlCol="0">
            <a:spAutoFit/>
          </a:bodyPr>
          <a:lstStyle/>
          <a:p>
            <a:r>
              <a:rPr lang="en-US" sz="2800" dirty="0"/>
              <a:t>restructure our current funding streams to focus on sustainable economic recovery and institutional resilience within the key priority areas highlighted by our partner-countries, together with a new Equalities </a:t>
            </a:r>
            <a:r>
              <a:rPr lang="en-US" sz="2800" dirty="0" err="1"/>
              <a:t>p</a:t>
            </a:r>
            <a:r>
              <a:rPr lang="en-US" sz="2800" dirty="0" err="1" smtClean="0"/>
              <a:t>rograme</a:t>
            </a:r>
            <a:r>
              <a:rPr lang="en-US" sz="2800" dirty="0"/>
              <a:t>. </a:t>
            </a:r>
            <a:endParaRPr lang="en-US" sz="2800" dirty="0">
              <a:latin typeface="Lato Light" charset="0"/>
              <a:ea typeface="Lato Light" charset="0"/>
              <a:cs typeface="Lato Light" charset="0"/>
            </a:endParaRPr>
          </a:p>
        </p:txBody>
      </p:sp>
      <p:sp>
        <p:nvSpPr>
          <p:cNvPr id="58" name="CuadroTexto 4">
            <a:extLst>
              <a:ext uri="{FF2B5EF4-FFF2-40B4-BE49-F238E27FC236}">
                <a16:creationId xmlns:a16="http://schemas.microsoft.com/office/drawing/2014/main" id="{7AC28464-406A-684E-892B-860B86691CDB}"/>
              </a:ext>
            </a:extLst>
          </p:cNvPr>
          <p:cNvSpPr txBox="1"/>
          <p:nvPr/>
        </p:nvSpPr>
        <p:spPr>
          <a:xfrm>
            <a:off x="890432" y="8747646"/>
            <a:ext cx="6951614" cy="6555641"/>
          </a:xfrm>
          <a:prstGeom prst="rect">
            <a:avLst/>
          </a:prstGeom>
          <a:noFill/>
        </p:spPr>
        <p:txBody>
          <a:bodyPr wrap="square" rtlCol="0">
            <a:spAutoFit/>
          </a:bodyPr>
          <a:lstStyle/>
          <a:p>
            <a:r>
              <a:rPr lang="en-US" sz="2800" dirty="0"/>
              <a:t>we will establish a panel of ‘experts by experience’ who principally work and reside in the global south along with representatives of our partner countries’ diaspora who reside here in </a:t>
            </a:r>
            <a:r>
              <a:rPr lang="en-US" sz="2800" dirty="0" smtClean="0"/>
              <a:t>Scotland.</a:t>
            </a:r>
          </a:p>
          <a:p>
            <a:endParaRPr lang="en-US" sz="2800" dirty="0" smtClean="0">
              <a:latin typeface="Lato Light" charset="0"/>
              <a:ea typeface="Lato Light" charset="0"/>
              <a:cs typeface="Lato Light" charset="0"/>
            </a:endParaRPr>
          </a:p>
          <a:p>
            <a:r>
              <a:rPr lang="en-US" sz="2800" dirty="0"/>
              <a:t>will be overseen on the part of the Scottish Government at Ministerial level and will help us ensure that global south voices continue to be heard beyond this Review, at the highest level</a:t>
            </a:r>
            <a:endParaRPr lang="en-US" sz="2800" dirty="0">
              <a:latin typeface="Lato Light" charset="0"/>
              <a:ea typeface="Lato Light" charset="0"/>
              <a:cs typeface="Lato Light" charset="0"/>
            </a:endParaRPr>
          </a:p>
          <a:p>
            <a:endParaRPr lang="en-US" sz="2800" dirty="0" smtClean="0">
              <a:latin typeface="Lato Light" charset="0"/>
              <a:ea typeface="Lato Light" charset="0"/>
              <a:cs typeface="Lato Light" charset="0"/>
            </a:endParaRPr>
          </a:p>
          <a:p>
            <a:endParaRPr lang="en-US" sz="2800" dirty="0">
              <a:latin typeface="Lato Light" charset="0"/>
              <a:ea typeface="Lato Light" charset="0"/>
              <a:cs typeface="Lato Light" charset="0"/>
            </a:endParaRPr>
          </a:p>
          <a:p>
            <a:endParaRPr lang="en-US" sz="2800" dirty="0" smtClean="0">
              <a:latin typeface="Lato Light" charset="0"/>
              <a:ea typeface="Lato Light" charset="0"/>
              <a:cs typeface="Lato Light" charset="0"/>
            </a:endParaRPr>
          </a:p>
          <a:p>
            <a:endParaRPr lang="en-US" sz="2800" dirty="0">
              <a:latin typeface="Lato Light" charset="0"/>
              <a:ea typeface="Lato Light" charset="0"/>
              <a:cs typeface="Lato Light" charset="0"/>
            </a:endParaRPr>
          </a:p>
        </p:txBody>
      </p:sp>
      <p:sp>
        <p:nvSpPr>
          <p:cNvPr id="59" name="CuadroTexto 4">
            <a:extLst>
              <a:ext uri="{FF2B5EF4-FFF2-40B4-BE49-F238E27FC236}">
                <a16:creationId xmlns:a16="http://schemas.microsoft.com/office/drawing/2014/main" id="{7AC28464-406A-684E-892B-860B86691CDB}"/>
              </a:ext>
            </a:extLst>
          </p:cNvPr>
          <p:cNvSpPr txBox="1"/>
          <p:nvPr/>
        </p:nvSpPr>
        <p:spPr>
          <a:xfrm>
            <a:off x="19552891" y="329446"/>
            <a:ext cx="4488209" cy="3539430"/>
          </a:xfrm>
          <a:prstGeom prst="rect">
            <a:avLst/>
          </a:prstGeom>
          <a:noFill/>
        </p:spPr>
        <p:txBody>
          <a:bodyPr wrap="square" rtlCol="0">
            <a:spAutoFit/>
          </a:bodyPr>
          <a:lstStyle/>
          <a:p>
            <a:r>
              <a:rPr lang="en-US" sz="2800" dirty="0" smtClean="0"/>
              <a:t>Taking </a:t>
            </a:r>
            <a:r>
              <a:rPr lang="en-US" sz="2800" dirty="0"/>
              <a:t>account of the constitutional and financial arrangement within which we currently operate and addressing the ongoing concern that we are trying to do too much given the available resources.</a:t>
            </a:r>
            <a:endParaRPr lang="en-US" sz="2800" dirty="0">
              <a:latin typeface="Lato Light" charset="0"/>
              <a:ea typeface="Lato Light" charset="0"/>
              <a:cs typeface="Lato Light" charset="0"/>
            </a:endParaRPr>
          </a:p>
        </p:txBody>
      </p:sp>
      <p:sp>
        <p:nvSpPr>
          <p:cNvPr id="60" name="CuadroTexto 4">
            <a:extLst>
              <a:ext uri="{FF2B5EF4-FFF2-40B4-BE49-F238E27FC236}">
                <a16:creationId xmlns:a16="http://schemas.microsoft.com/office/drawing/2014/main" id="{7AC28464-406A-684E-892B-860B86691CDB}"/>
              </a:ext>
            </a:extLst>
          </p:cNvPr>
          <p:cNvSpPr txBox="1"/>
          <p:nvPr/>
        </p:nvSpPr>
        <p:spPr>
          <a:xfrm>
            <a:off x="22382503" y="529366"/>
            <a:ext cx="4488209" cy="523220"/>
          </a:xfrm>
          <a:prstGeom prst="rect">
            <a:avLst/>
          </a:prstGeom>
          <a:noFill/>
        </p:spPr>
        <p:txBody>
          <a:bodyPr wrap="square" rtlCol="0">
            <a:spAutoFit/>
          </a:bodyPr>
          <a:lstStyle/>
          <a:p>
            <a:r>
              <a:rPr lang="en-US" sz="2800" dirty="0" smtClean="0"/>
              <a:t> </a:t>
            </a:r>
            <a:endParaRPr lang="en-US" sz="2800" dirty="0">
              <a:latin typeface="Lato Light" charset="0"/>
              <a:ea typeface="Lato Light" charset="0"/>
              <a:cs typeface="Lato Light" charset="0"/>
            </a:endParaRPr>
          </a:p>
        </p:txBody>
      </p:sp>
    </p:spTree>
    <p:extLst>
      <p:ext uri="{BB962C8B-B14F-4D97-AF65-F5344CB8AC3E}">
        <p14:creationId xmlns:p14="http://schemas.microsoft.com/office/powerpoint/2010/main" val="14060009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uadroTexto 350">
            <a:extLst>
              <a:ext uri="{FF2B5EF4-FFF2-40B4-BE49-F238E27FC236}">
                <a16:creationId xmlns:a16="http://schemas.microsoft.com/office/drawing/2014/main" id="{EB85846B-B4DD-D346-BE0C-37F878C3F360}"/>
              </a:ext>
            </a:extLst>
          </p:cNvPr>
          <p:cNvSpPr txBox="1"/>
          <p:nvPr/>
        </p:nvSpPr>
        <p:spPr>
          <a:xfrm>
            <a:off x="442298" y="367997"/>
            <a:ext cx="23217801" cy="3631763"/>
          </a:xfrm>
          <a:prstGeom prst="rect">
            <a:avLst/>
          </a:prstGeom>
          <a:noFill/>
        </p:spPr>
        <p:txBody>
          <a:bodyPr wrap="square" rtlCol="0">
            <a:spAutoFit/>
          </a:bodyPr>
          <a:lstStyle/>
          <a:p>
            <a:r>
              <a:rPr lang="en-US" sz="7500" b="1" dirty="0" smtClean="0">
                <a:solidFill>
                  <a:schemeClr val="tx2"/>
                </a:solidFill>
                <a:latin typeface="Poppins" pitchFamily="2" charset="77"/>
                <a:ea typeface="Lato Heavy" charset="0"/>
                <a:cs typeface="Poppins" pitchFamily="2" charset="77"/>
              </a:rPr>
              <a:t>Proposed Enablers for Effective Application of the Principles </a:t>
            </a:r>
          </a:p>
          <a:p>
            <a:pPr algn="ctr"/>
            <a:r>
              <a:rPr lang="en-US" sz="8000" b="1" dirty="0" smtClean="0">
                <a:solidFill>
                  <a:schemeClr val="tx2"/>
                </a:solidFill>
                <a:latin typeface="Poppins" pitchFamily="2" charset="77"/>
                <a:ea typeface="Lato Heavy" charset="0"/>
                <a:cs typeface="Poppins" pitchFamily="2" charset="77"/>
              </a:rPr>
              <a:t>(Malawi Context)</a:t>
            </a:r>
            <a:endParaRPr lang="en-US" sz="8000" b="1" dirty="0">
              <a:solidFill>
                <a:schemeClr val="tx2"/>
              </a:solidFill>
              <a:latin typeface="Poppins" pitchFamily="2" charset="77"/>
              <a:ea typeface="Lato Heavy" charset="0"/>
              <a:cs typeface="Poppins" pitchFamily="2" charset="77"/>
            </a:endParaRPr>
          </a:p>
        </p:txBody>
      </p:sp>
      <p:grpSp>
        <p:nvGrpSpPr>
          <p:cNvPr id="7" name="Group 6">
            <a:extLst>
              <a:ext uri="{FF2B5EF4-FFF2-40B4-BE49-F238E27FC236}">
                <a16:creationId xmlns:a16="http://schemas.microsoft.com/office/drawing/2014/main" id="{6CB7A344-9CE9-7A44-B0B3-FE9AE7309855}"/>
              </a:ext>
            </a:extLst>
          </p:cNvPr>
          <p:cNvGrpSpPr/>
          <p:nvPr/>
        </p:nvGrpSpPr>
        <p:grpSpPr>
          <a:xfrm>
            <a:off x="1245018" y="5189049"/>
            <a:ext cx="21957392" cy="4943312"/>
            <a:chOff x="1245018" y="5877281"/>
            <a:chExt cx="21957393" cy="4943312"/>
          </a:xfrm>
        </p:grpSpPr>
        <p:sp>
          <p:nvSpPr>
            <p:cNvPr id="30" name="Line 2">
              <a:extLst>
                <a:ext uri="{FF2B5EF4-FFF2-40B4-BE49-F238E27FC236}">
                  <a16:creationId xmlns:a16="http://schemas.microsoft.com/office/drawing/2014/main" id="{C68A1993-AD06-8C48-B7E8-F9C8410E5468}"/>
                </a:ext>
              </a:extLst>
            </p:cNvPr>
            <p:cNvSpPr>
              <a:spLocks noChangeShapeType="1"/>
            </p:cNvSpPr>
            <p:nvPr/>
          </p:nvSpPr>
          <p:spPr bwMode="auto">
            <a:xfrm flipV="1">
              <a:off x="2972635" y="10620940"/>
              <a:ext cx="18512839" cy="1"/>
            </a:xfrm>
            <a:prstGeom prst="line">
              <a:avLst/>
            </a:prstGeom>
            <a:noFill/>
            <a:ln w="38100" cap="flat" cmpd="sng">
              <a:solidFill>
                <a:schemeClr val="bg1">
                  <a:lumMod val="95000"/>
                </a:schemeClr>
              </a:solid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endParaRPr lang="en-US" altLang="en-US" sz="3200" b="0">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endParaRPr>
            </a:p>
          </p:txBody>
        </p:sp>
        <p:sp>
          <p:nvSpPr>
            <p:cNvPr id="32" name="Oval 12">
              <a:extLst>
                <a:ext uri="{FF2B5EF4-FFF2-40B4-BE49-F238E27FC236}">
                  <a16:creationId xmlns:a16="http://schemas.microsoft.com/office/drawing/2014/main" id="{E2212E15-5A16-C841-91AB-D4E48942B38E}"/>
                </a:ext>
              </a:extLst>
            </p:cNvPr>
            <p:cNvSpPr>
              <a:spLocks/>
            </p:cNvSpPr>
            <p:nvPr/>
          </p:nvSpPr>
          <p:spPr bwMode="auto">
            <a:xfrm>
              <a:off x="21130178" y="10432707"/>
              <a:ext cx="387826" cy="387886"/>
            </a:xfrm>
            <a:prstGeom prst="ellipse">
              <a:avLst/>
            </a:prstGeom>
            <a:solidFill>
              <a:schemeClr val="accent5"/>
            </a:solidFill>
            <a:ln>
              <a:noFill/>
            </a:ln>
            <a:effectLst/>
          </p:spPr>
          <p:txBody>
            <a:bodyPr lIns="50800" tIns="50800" rIns="50800" bIns="50800" anchor="ctr"/>
            <a:lstStyle/>
            <a:p>
              <a:endParaRPr lang="en-US" altLang="en-US" sz="3200" b="0">
                <a:solidFill>
                  <a:srgbClr val="FFFFFF"/>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endParaRPr>
            </a:p>
          </p:txBody>
        </p:sp>
        <p:sp>
          <p:nvSpPr>
            <p:cNvPr id="34" name="Oval 23">
              <a:extLst>
                <a:ext uri="{FF2B5EF4-FFF2-40B4-BE49-F238E27FC236}">
                  <a16:creationId xmlns:a16="http://schemas.microsoft.com/office/drawing/2014/main" id="{5C589A4A-371F-8D44-9AE7-3CCE69B2B5A8}"/>
                </a:ext>
              </a:extLst>
            </p:cNvPr>
            <p:cNvSpPr>
              <a:spLocks/>
            </p:cNvSpPr>
            <p:nvPr/>
          </p:nvSpPr>
          <p:spPr bwMode="auto">
            <a:xfrm>
              <a:off x="7534826" y="10432707"/>
              <a:ext cx="387826" cy="387886"/>
            </a:xfrm>
            <a:prstGeom prst="ellipse">
              <a:avLst/>
            </a:prstGeom>
            <a:solidFill>
              <a:schemeClr val="accent2"/>
            </a:solidFill>
            <a:ln>
              <a:noFill/>
            </a:ln>
            <a:effectLst/>
          </p:spPr>
          <p:txBody>
            <a:bodyPr lIns="50800" tIns="50800" rIns="50800" bIns="50800" anchor="ctr"/>
            <a:lstStyle/>
            <a:p>
              <a:endParaRPr lang="en-US" altLang="en-US" sz="3200" b="0">
                <a:solidFill>
                  <a:srgbClr val="FFFFFF"/>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endParaRPr>
            </a:p>
          </p:txBody>
        </p:sp>
        <p:sp>
          <p:nvSpPr>
            <p:cNvPr id="36" name="Oval 34">
              <a:extLst>
                <a:ext uri="{FF2B5EF4-FFF2-40B4-BE49-F238E27FC236}">
                  <a16:creationId xmlns:a16="http://schemas.microsoft.com/office/drawing/2014/main" id="{3439CDD7-2BCC-984A-9286-E4BE49F2F26F}"/>
                </a:ext>
              </a:extLst>
            </p:cNvPr>
            <p:cNvSpPr>
              <a:spLocks/>
            </p:cNvSpPr>
            <p:nvPr/>
          </p:nvSpPr>
          <p:spPr bwMode="auto">
            <a:xfrm>
              <a:off x="2854331" y="10432707"/>
              <a:ext cx="387826" cy="387886"/>
            </a:xfrm>
            <a:prstGeom prst="ellipse">
              <a:avLst/>
            </a:prstGeom>
            <a:solidFill>
              <a:schemeClr val="accent1"/>
            </a:solidFill>
            <a:ln>
              <a:noFill/>
            </a:ln>
            <a:effectLst/>
          </p:spPr>
          <p:txBody>
            <a:bodyPr lIns="50800" tIns="50800" rIns="50800" bIns="50800" anchor="ctr"/>
            <a:lstStyle/>
            <a:p>
              <a:endParaRPr lang="en-US" altLang="en-US" sz="3200" b="0">
                <a:solidFill>
                  <a:srgbClr val="FFFFFF"/>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endParaRPr>
            </a:p>
          </p:txBody>
        </p:sp>
        <p:sp>
          <p:nvSpPr>
            <p:cNvPr id="38" name="Oval 45">
              <a:extLst>
                <a:ext uri="{FF2B5EF4-FFF2-40B4-BE49-F238E27FC236}">
                  <a16:creationId xmlns:a16="http://schemas.microsoft.com/office/drawing/2014/main" id="{1CA484E6-0FC1-BE40-AA45-456E85D89D9B}"/>
                </a:ext>
              </a:extLst>
            </p:cNvPr>
            <p:cNvSpPr>
              <a:spLocks/>
            </p:cNvSpPr>
            <p:nvPr/>
          </p:nvSpPr>
          <p:spPr bwMode="auto">
            <a:xfrm>
              <a:off x="16563737" y="10432707"/>
              <a:ext cx="387826" cy="387886"/>
            </a:xfrm>
            <a:prstGeom prst="ellipse">
              <a:avLst/>
            </a:prstGeom>
            <a:solidFill>
              <a:schemeClr val="accent4"/>
            </a:solidFill>
            <a:ln>
              <a:noFill/>
            </a:ln>
            <a:effectLst/>
          </p:spPr>
          <p:txBody>
            <a:bodyPr lIns="50800" tIns="50800" rIns="50800" bIns="50800" anchor="ctr"/>
            <a:lstStyle/>
            <a:p>
              <a:endParaRPr lang="en-US" altLang="en-US" sz="3200" b="0">
                <a:solidFill>
                  <a:srgbClr val="FFFFFF"/>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endParaRPr>
            </a:p>
          </p:txBody>
        </p:sp>
        <p:sp>
          <p:nvSpPr>
            <p:cNvPr id="41" name="Oval 55">
              <a:extLst>
                <a:ext uri="{FF2B5EF4-FFF2-40B4-BE49-F238E27FC236}">
                  <a16:creationId xmlns:a16="http://schemas.microsoft.com/office/drawing/2014/main" id="{C5EA4F19-8713-1F4C-80FB-3F9EBF3DDA46}"/>
                </a:ext>
              </a:extLst>
            </p:cNvPr>
            <p:cNvSpPr>
              <a:spLocks/>
            </p:cNvSpPr>
            <p:nvPr/>
          </p:nvSpPr>
          <p:spPr bwMode="auto">
            <a:xfrm>
              <a:off x="11997295" y="10432707"/>
              <a:ext cx="387825" cy="387886"/>
            </a:xfrm>
            <a:prstGeom prst="ellipse">
              <a:avLst/>
            </a:prstGeom>
            <a:solidFill>
              <a:schemeClr val="accent3"/>
            </a:solidFill>
            <a:ln>
              <a:noFill/>
            </a:ln>
            <a:effectLst/>
          </p:spPr>
          <p:txBody>
            <a:bodyPr lIns="50800" tIns="50800" rIns="50800" bIns="50800" anchor="ctr"/>
            <a:lstStyle/>
            <a:p>
              <a:endParaRPr lang="en-US" altLang="en-US" sz="3200" b="0">
                <a:solidFill>
                  <a:srgbClr val="FFFFFF"/>
                </a:solidFill>
                <a:latin typeface="Helvetica Light" panose="020B0403020202020204" pitchFamily="34" charset="0"/>
                <a:ea typeface="Helvetica Light" panose="020B0403020202020204" pitchFamily="34" charset="0"/>
                <a:cs typeface="Helvetica Light" panose="020B0403020202020204" pitchFamily="34" charset="0"/>
                <a:sym typeface="Helvetica Light" panose="020B0403020202020204" pitchFamily="34" charset="0"/>
              </a:endParaRPr>
            </a:p>
          </p:txBody>
        </p:sp>
        <p:grpSp>
          <p:nvGrpSpPr>
            <p:cNvPr id="5" name="Group 4">
              <a:extLst>
                <a:ext uri="{FF2B5EF4-FFF2-40B4-BE49-F238E27FC236}">
                  <a16:creationId xmlns:a16="http://schemas.microsoft.com/office/drawing/2014/main" id="{84A889CC-5F4C-C749-9512-4B28A536E857}"/>
                </a:ext>
              </a:extLst>
            </p:cNvPr>
            <p:cNvGrpSpPr/>
            <p:nvPr/>
          </p:nvGrpSpPr>
          <p:grpSpPr>
            <a:xfrm>
              <a:off x="1245018" y="6019733"/>
              <a:ext cx="3756638" cy="3952491"/>
              <a:chOff x="1245018" y="6019733"/>
              <a:chExt cx="3756638" cy="3952491"/>
            </a:xfrm>
            <a:solidFill>
              <a:schemeClr val="bg1">
                <a:lumMod val="95000"/>
              </a:schemeClr>
            </a:solidFill>
          </p:grpSpPr>
          <p:sp>
            <p:nvSpPr>
              <p:cNvPr id="2" name="Rectangle 1">
                <a:extLst>
                  <a:ext uri="{FF2B5EF4-FFF2-40B4-BE49-F238E27FC236}">
                    <a16:creationId xmlns:a16="http://schemas.microsoft.com/office/drawing/2014/main" id="{068BF089-E817-9E4C-B56A-63C98CDA5BC9}"/>
                  </a:ext>
                </a:extLst>
              </p:cNvPr>
              <p:cNvSpPr/>
              <p:nvPr/>
            </p:nvSpPr>
            <p:spPr>
              <a:xfrm>
                <a:off x="1245018" y="6019733"/>
                <a:ext cx="3756638" cy="35966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riangle 3">
                <a:extLst>
                  <a:ext uri="{FF2B5EF4-FFF2-40B4-BE49-F238E27FC236}">
                    <a16:creationId xmlns:a16="http://schemas.microsoft.com/office/drawing/2014/main" id="{B028DA97-58D3-814C-B574-1C179AF87335}"/>
                  </a:ext>
                </a:extLst>
              </p:cNvPr>
              <p:cNvSpPr/>
              <p:nvPr/>
            </p:nvSpPr>
            <p:spPr>
              <a:xfrm rot="10800000">
                <a:off x="2751255" y="9460175"/>
                <a:ext cx="593977" cy="5120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6662BF9D-1BED-3244-A55F-04DE8BC78C65}"/>
                </a:ext>
              </a:extLst>
            </p:cNvPr>
            <p:cNvGrpSpPr/>
            <p:nvPr/>
          </p:nvGrpSpPr>
          <p:grpSpPr>
            <a:xfrm>
              <a:off x="6020568" y="5877281"/>
              <a:ext cx="3756638" cy="4094943"/>
              <a:chOff x="1340073" y="5877281"/>
              <a:chExt cx="3756638" cy="4094943"/>
            </a:xfrm>
            <a:solidFill>
              <a:schemeClr val="bg1">
                <a:lumMod val="95000"/>
              </a:schemeClr>
            </a:solidFill>
          </p:grpSpPr>
          <p:sp>
            <p:nvSpPr>
              <p:cNvPr id="55" name="Rectangle 54">
                <a:extLst>
                  <a:ext uri="{FF2B5EF4-FFF2-40B4-BE49-F238E27FC236}">
                    <a16:creationId xmlns:a16="http://schemas.microsoft.com/office/drawing/2014/main" id="{93A0AA0E-C52A-6447-85B1-700C37A8F924}"/>
                  </a:ext>
                </a:extLst>
              </p:cNvPr>
              <p:cNvSpPr/>
              <p:nvPr/>
            </p:nvSpPr>
            <p:spPr>
              <a:xfrm>
                <a:off x="1340073" y="5877281"/>
                <a:ext cx="3756638" cy="35966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riangle 55">
                <a:extLst>
                  <a:ext uri="{FF2B5EF4-FFF2-40B4-BE49-F238E27FC236}">
                    <a16:creationId xmlns:a16="http://schemas.microsoft.com/office/drawing/2014/main" id="{B61EAC89-256C-AF43-99BD-F2D443270A12}"/>
                  </a:ext>
                </a:extLst>
              </p:cNvPr>
              <p:cNvSpPr/>
              <p:nvPr/>
            </p:nvSpPr>
            <p:spPr>
              <a:xfrm rot="10800000">
                <a:off x="2751255" y="9460175"/>
                <a:ext cx="593977" cy="5120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CC2F7ABC-D19A-DC40-A7A7-EBD8CB4F6581}"/>
                </a:ext>
              </a:extLst>
            </p:cNvPr>
            <p:cNvGrpSpPr/>
            <p:nvPr/>
          </p:nvGrpSpPr>
          <p:grpSpPr>
            <a:xfrm>
              <a:off x="10310507" y="6019733"/>
              <a:ext cx="3756638" cy="3952491"/>
              <a:chOff x="1169926" y="6019733"/>
              <a:chExt cx="3756638" cy="3952491"/>
            </a:xfrm>
            <a:solidFill>
              <a:schemeClr val="bg1">
                <a:lumMod val="95000"/>
              </a:schemeClr>
            </a:solidFill>
          </p:grpSpPr>
          <p:sp>
            <p:nvSpPr>
              <p:cNvPr id="59" name="Rectangle 58">
                <a:extLst>
                  <a:ext uri="{FF2B5EF4-FFF2-40B4-BE49-F238E27FC236}">
                    <a16:creationId xmlns:a16="http://schemas.microsoft.com/office/drawing/2014/main" id="{0294A069-BD57-6E4D-BA00-A6ED90458BCF}"/>
                  </a:ext>
                </a:extLst>
              </p:cNvPr>
              <p:cNvSpPr/>
              <p:nvPr/>
            </p:nvSpPr>
            <p:spPr>
              <a:xfrm>
                <a:off x="1169926" y="6019733"/>
                <a:ext cx="3756638" cy="35966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riangle 59">
                <a:extLst>
                  <a:ext uri="{FF2B5EF4-FFF2-40B4-BE49-F238E27FC236}">
                    <a16:creationId xmlns:a16="http://schemas.microsoft.com/office/drawing/2014/main" id="{999A7883-4F0F-5647-B1EC-F9D5B24E5D53}"/>
                  </a:ext>
                </a:extLst>
              </p:cNvPr>
              <p:cNvSpPr/>
              <p:nvPr/>
            </p:nvSpPr>
            <p:spPr>
              <a:xfrm rot="10800000">
                <a:off x="2751255" y="9460175"/>
                <a:ext cx="593977" cy="5120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5B560908-F660-5B47-A79E-C611DB2FD5B1}"/>
                </a:ext>
              </a:extLst>
            </p:cNvPr>
            <p:cNvGrpSpPr/>
            <p:nvPr/>
          </p:nvGrpSpPr>
          <p:grpSpPr>
            <a:xfrm>
              <a:off x="14879332" y="6019733"/>
              <a:ext cx="3756638" cy="3952491"/>
              <a:chOff x="1169926" y="6019733"/>
              <a:chExt cx="3756638" cy="3952491"/>
            </a:xfrm>
            <a:solidFill>
              <a:schemeClr val="bg1">
                <a:lumMod val="95000"/>
              </a:schemeClr>
            </a:solidFill>
          </p:grpSpPr>
          <p:sp>
            <p:nvSpPr>
              <p:cNvPr id="62" name="Rectangle 61">
                <a:extLst>
                  <a:ext uri="{FF2B5EF4-FFF2-40B4-BE49-F238E27FC236}">
                    <a16:creationId xmlns:a16="http://schemas.microsoft.com/office/drawing/2014/main" id="{6DCD6BEB-B5A8-2640-BE68-46F257AD6960}"/>
                  </a:ext>
                </a:extLst>
              </p:cNvPr>
              <p:cNvSpPr/>
              <p:nvPr/>
            </p:nvSpPr>
            <p:spPr>
              <a:xfrm>
                <a:off x="1169926" y="6019733"/>
                <a:ext cx="3756638" cy="35966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riangle 62">
                <a:extLst>
                  <a:ext uri="{FF2B5EF4-FFF2-40B4-BE49-F238E27FC236}">
                    <a16:creationId xmlns:a16="http://schemas.microsoft.com/office/drawing/2014/main" id="{1649FAD8-5F07-1A45-B17B-09963BF11461}"/>
                  </a:ext>
                </a:extLst>
              </p:cNvPr>
              <p:cNvSpPr/>
              <p:nvPr/>
            </p:nvSpPr>
            <p:spPr>
              <a:xfrm rot="10800000">
                <a:off x="2751255" y="9460175"/>
                <a:ext cx="593977" cy="5120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a:extLst>
                <a:ext uri="{FF2B5EF4-FFF2-40B4-BE49-F238E27FC236}">
                  <a16:creationId xmlns:a16="http://schemas.microsoft.com/office/drawing/2014/main" id="{B57260E5-3A9B-BC49-96E8-47181A333277}"/>
                </a:ext>
              </a:extLst>
            </p:cNvPr>
            <p:cNvGrpSpPr/>
            <p:nvPr/>
          </p:nvGrpSpPr>
          <p:grpSpPr>
            <a:xfrm>
              <a:off x="19445773" y="6019733"/>
              <a:ext cx="3756638" cy="3952491"/>
              <a:chOff x="1169926" y="6019733"/>
              <a:chExt cx="3756638" cy="3952491"/>
            </a:xfrm>
            <a:solidFill>
              <a:schemeClr val="bg1">
                <a:lumMod val="95000"/>
              </a:schemeClr>
            </a:solidFill>
          </p:grpSpPr>
          <p:sp>
            <p:nvSpPr>
              <p:cNvPr id="65" name="Rectangle 64">
                <a:extLst>
                  <a:ext uri="{FF2B5EF4-FFF2-40B4-BE49-F238E27FC236}">
                    <a16:creationId xmlns:a16="http://schemas.microsoft.com/office/drawing/2014/main" id="{54BE85E7-2608-3341-9CF1-2E8337DCE029}"/>
                  </a:ext>
                </a:extLst>
              </p:cNvPr>
              <p:cNvSpPr/>
              <p:nvPr/>
            </p:nvSpPr>
            <p:spPr>
              <a:xfrm>
                <a:off x="1169926" y="6019733"/>
                <a:ext cx="3756638" cy="35966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buFontTx/>
                  <a:buChar char="-"/>
                </a:pPr>
                <a:r>
                  <a:rPr lang="en-US" sz="240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Identify </a:t>
                </a:r>
                <a:r>
                  <a:rPr lang="en-US" sz="2400" dirty="0">
                    <a:solidFill>
                      <a:schemeClr val="tx1"/>
                    </a:solidFill>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key areas  for </a:t>
                </a:r>
                <a:r>
                  <a:rPr lang="en-US" sz="240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interventions</a:t>
                </a:r>
              </a:p>
              <a:p>
                <a:pPr marL="571500" indent="-571500">
                  <a:buFontTx/>
                  <a:buChar char="-"/>
                </a:pPr>
                <a:r>
                  <a:rPr lang="en-US" sz="240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Key partners</a:t>
                </a:r>
                <a:endParaRPr lang="en-US" sz="2400" dirty="0">
                  <a:solidFill>
                    <a:schemeClr val="tx1"/>
                  </a:solidFill>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endParaRPr>
              </a:p>
            </p:txBody>
          </p:sp>
          <p:sp>
            <p:nvSpPr>
              <p:cNvPr id="67" name="Triangle 66">
                <a:extLst>
                  <a:ext uri="{FF2B5EF4-FFF2-40B4-BE49-F238E27FC236}">
                    <a16:creationId xmlns:a16="http://schemas.microsoft.com/office/drawing/2014/main" id="{FE451B93-DC9D-054D-89E6-0C27DB6699F8}"/>
                  </a:ext>
                </a:extLst>
              </p:cNvPr>
              <p:cNvSpPr/>
              <p:nvPr/>
            </p:nvSpPr>
            <p:spPr>
              <a:xfrm rot="10800000">
                <a:off x="2751255" y="9460175"/>
                <a:ext cx="593977" cy="51204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0" name="Rectangle 61">
              <a:extLst>
                <a:ext uri="{FF2B5EF4-FFF2-40B4-BE49-F238E27FC236}">
                  <a16:creationId xmlns:a16="http://schemas.microsoft.com/office/drawing/2014/main" id="{94760BE9-1180-AB4A-9038-9C259065FFC2}"/>
                </a:ext>
              </a:extLst>
            </p:cNvPr>
            <p:cNvSpPr>
              <a:spLocks noChangeArrowheads="1"/>
            </p:cNvSpPr>
            <p:nvPr/>
          </p:nvSpPr>
          <p:spPr bwMode="auto">
            <a:xfrm>
              <a:off x="1474173" y="6663891"/>
              <a:ext cx="303033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marL="0" indent="0"/>
              <a:r>
                <a:rPr lang="en-US" sz="2400" b="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rPr>
                <a:t>Establish bench marks  or priorities in technology  and other areas  </a:t>
              </a:r>
              <a:endParaRPr lang="en-US" sz="2400" b="0" dirty="0">
                <a:solidFill>
                  <a:schemeClr val="tx1"/>
                </a:solidFill>
                <a:latin typeface="Lato Light" panose="020F0502020204030203" pitchFamily="34" charset="0"/>
                <a:ea typeface="Lato Light" panose="020F0502020204030203" pitchFamily="34" charset="0"/>
                <a:cs typeface="Lato Light" panose="020F0502020204030203" pitchFamily="34" charset="0"/>
              </a:endParaRPr>
            </a:p>
            <a:p>
              <a:pPr marL="0" indent="0"/>
              <a:endParaRPr lang="en-US" sz="2400" b="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endParaRPr>
            </a:p>
            <a:p>
              <a:pPr marL="0" indent="0"/>
              <a:r>
                <a:rPr lang="en-US" sz="2400" b="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rPr>
                <a:t> identify areas for interventions in different sectors</a:t>
              </a:r>
              <a:endParaRPr lang="en-US" sz="2400" b="0" dirty="0">
                <a:solidFill>
                  <a:schemeClr val="tx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73" name="CuadroTexto 395">
              <a:extLst>
                <a:ext uri="{FF2B5EF4-FFF2-40B4-BE49-F238E27FC236}">
                  <a16:creationId xmlns:a16="http://schemas.microsoft.com/office/drawing/2014/main" id="{9D185EC7-24D1-4D40-85C2-AF43197FB718}"/>
                </a:ext>
              </a:extLst>
            </p:cNvPr>
            <p:cNvSpPr txBox="1"/>
            <p:nvPr/>
          </p:nvSpPr>
          <p:spPr>
            <a:xfrm>
              <a:off x="1411387" y="6095686"/>
              <a:ext cx="3030332" cy="584775"/>
            </a:xfrm>
            <a:prstGeom prst="rect">
              <a:avLst/>
            </a:prstGeom>
            <a:noFill/>
          </p:spPr>
          <p:txBody>
            <a:bodyPr wrap="square" rtlCol="0">
              <a:spAutoFit/>
            </a:bodyPr>
            <a:lstStyle/>
            <a:p>
              <a:r>
                <a:rPr lang="en-US" sz="3200" dirty="0" smtClean="0">
                  <a:solidFill>
                    <a:schemeClr val="tx2"/>
                  </a:solidFill>
                  <a:latin typeface="Roboto Medium" panose="02000000000000000000" pitchFamily="2" charset="0"/>
                  <a:ea typeface="Roboto Medium" panose="02000000000000000000" pitchFamily="2" charset="0"/>
                  <a:cs typeface="Lato Semibold" panose="020F0502020204030203" pitchFamily="34" charset="0"/>
                </a:rPr>
                <a:t>Baseline </a:t>
              </a:r>
              <a:endParaRPr lang="en-US" sz="3200" dirty="0">
                <a:solidFill>
                  <a:schemeClr val="tx2"/>
                </a:solidFill>
                <a:latin typeface="Roboto Medium" panose="02000000000000000000" pitchFamily="2" charset="0"/>
                <a:ea typeface="Roboto Medium" panose="02000000000000000000" pitchFamily="2" charset="0"/>
                <a:cs typeface="Lato Semibold" panose="020F0502020204030203" pitchFamily="34" charset="0"/>
              </a:endParaRPr>
            </a:p>
          </p:txBody>
        </p:sp>
        <p:sp>
          <p:nvSpPr>
            <p:cNvPr id="75" name="Rectangle 61">
              <a:extLst>
                <a:ext uri="{FF2B5EF4-FFF2-40B4-BE49-F238E27FC236}">
                  <a16:creationId xmlns:a16="http://schemas.microsoft.com/office/drawing/2014/main" id="{20FE2072-EA4B-9244-BF48-6AF9F731BB6A}"/>
                </a:ext>
              </a:extLst>
            </p:cNvPr>
            <p:cNvSpPr>
              <a:spLocks noChangeArrowheads="1"/>
            </p:cNvSpPr>
            <p:nvPr/>
          </p:nvSpPr>
          <p:spPr bwMode="auto">
            <a:xfrm>
              <a:off x="6213573" y="7140944"/>
              <a:ext cx="30303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marL="0" indent="0" algn="ctr"/>
              <a:endParaRPr lang="en-US" sz="2400" b="0" dirty="0">
                <a:solidFill>
                  <a:schemeClr val="tx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76" name="CuadroTexto 395">
              <a:extLst>
                <a:ext uri="{FF2B5EF4-FFF2-40B4-BE49-F238E27FC236}">
                  <a16:creationId xmlns:a16="http://schemas.microsoft.com/office/drawing/2014/main" id="{CFFDA29E-9453-7844-9792-F815AB496BCA}"/>
                </a:ext>
              </a:extLst>
            </p:cNvPr>
            <p:cNvSpPr txBox="1"/>
            <p:nvPr/>
          </p:nvSpPr>
          <p:spPr>
            <a:xfrm>
              <a:off x="6137561" y="6152107"/>
              <a:ext cx="3360755" cy="3785652"/>
            </a:xfrm>
            <a:prstGeom prst="rect">
              <a:avLst/>
            </a:prstGeom>
            <a:noFill/>
          </p:spPr>
          <p:txBody>
            <a:bodyPr wrap="square" rtlCol="0">
              <a:spAutoFit/>
            </a:bodyPr>
            <a:lstStyle/>
            <a:p>
              <a:pPr algn="ctr"/>
              <a:r>
                <a:rPr lang="en-US" sz="3200" dirty="0" smtClean="0">
                  <a:solidFill>
                    <a:schemeClr val="tx2"/>
                  </a:solidFill>
                  <a:latin typeface="Roboto Medium" panose="02000000000000000000" pitchFamily="2" charset="0"/>
                  <a:ea typeface="Roboto Medium" panose="02000000000000000000" pitchFamily="2" charset="0"/>
                  <a:cs typeface="Lato Semibold" panose="020F0502020204030203" pitchFamily="34" charset="0"/>
                </a:rPr>
                <a:t>Develop Capacity</a:t>
              </a:r>
            </a:p>
            <a:p>
              <a:pPr algn="ctr"/>
              <a:r>
                <a:rPr lang="en-US" sz="3200" dirty="0" smtClean="0">
                  <a:solidFill>
                    <a:schemeClr val="tx2"/>
                  </a:solidFill>
                  <a:latin typeface="Roboto Medium" panose="02000000000000000000" pitchFamily="2" charset="0"/>
                  <a:ea typeface="Roboto Medium" panose="02000000000000000000" pitchFamily="2" charset="0"/>
                  <a:cs typeface="Lato Semibold" panose="020F0502020204030203" pitchFamily="34" charset="0"/>
                </a:rPr>
                <a:t>Strategy </a:t>
              </a:r>
            </a:p>
            <a:p>
              <a:endParaRPr lang="en-US" sz="2400" dirty="0" smtClean="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endParaRPr>
            </a:p>
            <a:p>
              <a:r>
                <a:rPr lang="en-US" sz="2400" dirty="0" smtClean="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a:t>
              </a:r>
              <a:r>
                <a:rPr lang="en-US" sz="2400" dirty="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Project </a:t>
              </a:r>
              <a:r>
                <a:rPr lang="en-US" sz="2400" dirty="0" smtClean="0">
                  <a:latin typeface="Lato Light" panose="020F0502020204030203" pitchFamily="34" charset="0"/>
                  <a:ea typeface="Lato Light" panose="020F0502020204030203" pitchFamily="34" charset="0"/>
                  <a:cs typeface="Lato Light" panose="020F0502020204030203" pitchFamily="34" charset="0"/>
                </a:rPr>
                <a:t>Management</a:t>
              </a:r>
            </a:p>
            <a:p>
              <a:r>
                <a:rPr lang="en-US" sz="2400" dirty="0" smtClean="0">
                  <a:latin typeface="Lato Light" panose="020F0502020204030203" pitchFamily="34" charset="0"/>
                  <a:ea typeface="Lato Light" panose="020F0502020204030203" pitchFamily="34" charset="0"/>
                  <a:cs typeface="Lato Light" panose="020F0502020204030203" pitchFamily="34" charset="0"/>
                </a:rPr>
                <a:t>-Proposal development</a:t>
              </a:r>
            </a:p>
            <a:p>
              <a:r>
                <a:rPr lang="en-US" sz="2400" dirty="0" smtClean="0">
                  <a:latin typeface="Lato Light" panose="020F0502020204030203" pitchFamily="34" charset="0"/>
                  <a:ea typeface="Lato Light" panose="020F0502020204030203" pitchFamily="34" charset="0"/>
                  <a:cs typeface="Lato Light" panose="020F0502020204030203" pitchFamily="34" charset="0"/>
                </a:rPr>
                <a:t>- Resource Mobilization steps</a:t>
              </a:r>
              <a:endParaRPr lang="en-US" sz="2400" dirty="0">
                <a:latin typeface="Lato Light" panose="020F0502020204030203" pitchFamily="34" charset="0"/>
                <a:ea typeface="Lato Light" panose="020F0502020204030203" pitchFamily="34" charset="0"/>
                <a:cs typeface="Lato Light" panose="020F0502020204030203" pitchFamily="34" charset="0"/>
              </a:endParaRPr>
            </a:p>
            <a:p>
              <a:pPr marL="457200" indent="-457200" algn="ctr">
                <a:buFontTx/>
                <a:buChar char="-"/>
              </a:pPr>
              <a:endParaRPr lang="en-US" sz="2400" dirty="0">
                <a:latin typeface="Lato Light" panose="020F0502020204030203" pitchFamily="34" charset="0"/>
                <a:ea typeface="Lato Light" panose="020F0502020204030203" pitchFamily="34" charset="0"/>
                <a:cs typeface="Lato Light" panose="020F0502020204030203" pitchFamily="34" charset="0"/>
              </a:endParaRPr>
            </a:p>
            <a:p>
              <a:pPr algn="ctr"/>
              <a:endParaRPr lang="en-US" sz="3200" dirty="0">
                <a:solidFill>
                  <a:schemeClr val="tx2"/>
                </a:solidFill>
                <a:latin typeface="Roboto Medium" panose="02000000000000000000" pitchFamily="2" charset="0"/>
                <a:ea typeface="Roboto Medium" panose="02000000000000000000" pitchFamily="2" charset="0"/>
                <a:cs typeface="Lato Semibold" panose="020F0502020204030203" pitchFamily="34" charset="0"/>
              </a:endParaRPr>
            </a:p>
          </p:txBody>
        </p:sp>
        <p:sp>
          <p:nvSpPr>
            <p:cNvPr id="78" name="Rectangle 61">
              <a:extLst>
                <a:ext uri="{FF2B5EF4-FFF2-40B4-BE49-F238E27FC236}">
                  <a16:creationId xmlns:a16="http://schemas.microsoft.com/office/drawing/2014/main" id="{0E081FEC-23FA-FA43-A1D7-DA77AC704664}"/>
                </a:ext>
              </a:extLst>
            </p:cNvPr>
            <p:cNvSpPr>
              <a:spLocks noChangeArrowheads="1"/>
            </p:cNvSpPr>
            <p:nvPr/>
          </p:nvSpPr>
          <p:spPr bwMode="auto">
            <a:xfrm>
              <a:off x="10673659" y="7140944"/>
              <a:ext cx="30303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marL="0" indent="0" algn="ctr"/>
              <a:r>
                <a:rPr lang="en-US" sz="2400" b="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rPr>
                <a:t> </a:t>
              </a:r>
              <a:endParaRPr lang="en-US" sz="2400" b="0" dirty="0">
                <a:solidFill>
                  <a:schemeClr val="tx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79" name="CuadroTexto 395">
              <a:extLst>
                <a:ext uri="{FF2B5EF4-FFF2-40B4-BE49-F238E27FC236}">
                  <a16:creationId xmlns:a16="http://schemas.microsoft.com/office/drawing/2014/main" id="{FC9C4424-7A70-5846-AE83-D1755EE50387}"/>
                </a:ext>
              </a:extLst>
            </p:cNvPr>
            <p:cNvSpPr txBox="1"/>
            <p:nvPr/>
          </p:nvSpPr>
          <p:spPr>
            <a:xfrm>
              <a:off x="10671861" y="6322037"/>
              <a:ext cx="3201368" cy="2677656"/>
            </a:xfrm>
            <a:prstGeom prst="rect">
              <a:avLst/>
            </a:prstGeom>
            <a:noFill/>
          </p:spPr>
          <p:txBody>
            <a:bodyPr wrap="square" rtlCol="0">
              <a:spAutoFit/>
            </a:bodyPr>
            <a:lstStyle/>
            <a:p>
              <a:pPr algn="ctr"/>
              <a:r>
                <a:rPr lang="en-US" sz="3200" dirty="0" smtClean="0">
                  <a:solidFill>
                    <a:schemeClr val="tx2"/>
                  </a:solidFill>
                  <a:latin typeface="Roboto Medium" panose="02000000000000000000" pitchFamily="2" charset="0"/>
                  <a:ea typeface="Roboto Medium" panose="02000000000000000000" pitchFamily="2" charset="0"/>
                  <a:cs typeface="Lato Semibold" panose="020F0502020204030203" pitchFamily="34" charset="0"/>
                </a:rPr>
                <a:t>Strengthen Systems of members</a:t>
              </a:r>
            </a:p>
            <a:p>
              <a:pPr marL="457200" indent="-457200">
                <a:buFontTx/>
                <a:buChar char="-"/>
              </a:pPr>
              <a:r>
                <a:rPr lang="en-US" sz="2400" dirty="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Procurement</a:t>
              </a:r>
            </a:p>
            <a:p>
              <a:pPr marL="457200" indent="-457200">
                <a:buFontTx/>
                <a:buChar char="-"/>
              </a:pPr>
              <a:r>
                <a:rPr lang="en-US" sz="2400" dirty="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Financial Reporting</a:t>
              </a:r>
            </a:p>
            <a:p>
              <a:pPr marL="457200" indent="-457200">
                <a:buFontTx/>
                <a:buChar char="-"/>
              </a:pPr>
              <a:r>
                <a:rPr lang="en-US" sz="2400" dirty="0" smtClean="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Safeguard Policies</a:t>
              </a:r>
              <a:endParaRPr lang="en-US" sz="2400" dirty="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endParaRPr>
            </a:p>
            <a:p>
              <a:pPr marL="457200" indent="-457200">
                <a:buFontTx/>
                <a:buChar char="-"/>
              </a:pPr>
              <a:endParaRPr lang="en-US" sz="3200" dirty="0">
                <a:solidFill>
                  <a:schemeClr val="tx2"/>
                </a:solidFill>
                <a:latin typeface="Roboto Medium" panose="02000000000000000000" pitchFamily="2" charset="0"/>
                <a:ea typeface="Roboto Medium" panose="02000000000000000000" pitchFamily="2" charset="0"/>
                <a:cs typeface="Lato Semibold" panose="020F0502020204030203" pitchFamily="34" charset="0"/>
              </a:endParaRPr>
            </a:p>
          </p:txBody>
        </p:sp>
        <p:sp>
          <p:nvSpPr>
            <p:cNvPr id="81" name="Rectangle 61">
              <a:extLst>
                <a:ext uri="{FF2B5EF4-FFF2-40B4-BE49-F238E27FC236}">
                  <a16:creationId xmlns:a16="http://schemas.microsoft.com/office/drawing/2014/main" id="{096F1E31-6465-3941-8D7A-4A366B57A77F}"/>
                </a:ext>
              </a:extLst>
            </p:cNvPr>
            <p:cNvSpPr>
              <a:spLocks noChangeArrowheads="1"/>
            </p:cNvSpPr>
            <p:nvPr/>
          </p:nvSpPr>
          <p:spPr bwMode="auto">
            <a:xfrm>
              <a:off x="15242484" y="7140944"/>
              <a:ext cx="30303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marL="0" indent="0" algn="ctr"/>
              <a:r>
                <a:rPr lang="en-US" sz="2400" b="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rPr>
                <a:t> </a:t>
              </a:r>
              <a:endParaRPr lang="en-US" sz="2400" b="0" dirty="0">
                <a:solidFill>
                  <a:schemeClr val="tx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82" name="CuadroTexto 395">
              <a:extLst>
                <a:ext uri="{FF2B5EF4-FFF2-40B4-BE49-F238E27FC236}">
                  <a16:creationId xmlns:a16="http://schemas.microsoft.com/office/drawing/2014/main" id="{D90DD1CF-53D4-8E4B-9997-6BC52DEF2BA2}"/>
                </a:ext>
              </a:extLst>
            </p:cNvPr>
            <p:cNvSpPr txBox="1"/>
            <p:nvPr/>
          </p:nvSpPr>
          <p:spPr>
            <a:xfrm>
              <a:off x="15166472" y="6337365"/>
              <a:ext cx="3469498" cy="3046988"/>
            </a:xfrm>
            <a:prstGeom prst="rect">
              <a:avLst/>
            </a:prstGeom>
            <a:noFill/>
          </p:spPr>
          <p:txBody>
            <a:bodyPr wrap="square" rtlCol="0">
              <a:spAutoFit/>
            </a:bodyPr>
            <a:lstStyle/>
            <a:p>
              <a:pPr algn="ctr"/>
              <a:r>
                <a:rPr lang="en-US" sz="3200" dirty="0" smtClean="0">
                  <a:solidFill>
                    <a:schemeClr val="tx2"/>
                  </a:solidFill>
                  <a:latin typeface="Roboto Medium" panose="02000000000000000000" pitchFamily="2" charset="0"/>
                  <a:ea typeface="Roboto Medium" panose="02000000000000000000" pitchFamily="2" charset="0"/>
                  <a:cs typeface="Lato Semibold" panose="020F0502020204030203" pitchFamily="34" charset="0"/>
                </a:rPr>
                <a:t>Disseminating Vision 2063 to members</a:t>
              </a:r>
              <a:endParaRPr lang="en-US" sz="3200" dirty="0">
                <a:solidFill>
                  <a:schemeClr val="tx2"/>
                </a:solidFill>
                <a:latin typeface="Roboto Medium" panose="02000000000000000000" pitchFamily="2" charset="0"/>
                <a:ea typeface="Roboto Medium" panose="02000000000000000000" pitchFamily="2" charset="0"/>
                <a:cs typeface="Lato Semibold" panose="020F0502020204030203" pitchFamily="34" charset="0"/>
              </a:endParaRPr>
            </a:p>
            <a:p>
              <a:r>
                <a:rPr lang="en-US" sz="3200" dirty="0" smtClean="0">
                  <a:solidFill>
                    <a:schemeClr val="tx2"/>
                  </a:solidFill>
                  <a:latin typeface="Roboto Medium" panose="02000000000000000000" pitchFamily="2" charset="0"/>
                  <a:ea typeface="Roboto Medium" panose="02000000000000000000" pitchFamily="2" charset="0"/>
                  <a:cs typeface="Lato Semibold" panose="020F0502020204030203" pitchFamily="34" charset="0"/>
                </a:rPr>
                <a:t>-</a:t>
              </a:r>
              <a:r>
                <a:rPr lang="en-US" sz="2400" dirty="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Information, Education and Communication </a:t>
              </a:r>
              <a:r>
                <a:rPr lang="en-US" sz="2400" dirty="0" smtClean="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Strategy</a:t>
              </a:r>
            </a:p>
            <a:p>
              <a:r>
                <a:rPr lang="en-US" sz="2400" dirty="0" smtClean="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rPr>
                <a:t>-Simplify Vision 2063 for members</a:t>
              </a:r>
              <a:endParaRPr lang="en-US" sz="2400" dirty="0">
                <a:latin typeface="Lato Light" panose="020F0502020204030203" pitchFamily="34" charset="0"/>
                <a:ea typeface="Lato Light" panose="020F0502020204030203" pitchFamily="34" charset="0"/>
                <a:cs typeface="Lato Light" panose="020F0502020204030203" pitchFamily="34" charset="0"/>
                <a:sym typeface="Helvetica Neue" panose="02000503000000020004" pitchFamily="2" charset="0"/>
              </a:endParaRPr>
            </a:p>
          </p:txBody>
        </p:sp>
        <p:sp>
          <p:nvSpPr>
            <p:cNvPr id="84" name="Rectangle 61">
              <a:extLst>
                <a:ext uri="{FF2B5EF4-FFF2-40B4-BE49-F238E27FC236}">
                  <a16:creationId xmlns:a16="http://schemas.microsoft.com/office/drawing/2014/main" id="{027FD175-5C48-FC47-8446-2C2353ED2054}"/>
                </a:ext>
              </a:extLst>
            </p:cNvPr>
            <p:cNvSpPr>
              <a:spLocks noChangeArrowheads="1"/>
            </p:cNvSpPr>
            <p:nvPr/>
          </p:nvSpPr>
          <p:spPr bwMode="auto">
            <a:xfrm>
              <a:off x="19808925" y="7140944"/>
              <a:ext cx="30303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1pPr>
              <a:lvl2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2pPr>
              <a:lvl3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3pPr>
              <a:lvl4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4pPr>
              <a:lvl5pPr>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5pPr>
              <a:lvl6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6pPr>
              <a:lvl7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7pPr>
              <a:lvl8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8pPr>
              <a:lvl9pPr indent="-914400" defTabSz="825500" eaLnBrk="0" fontAlgn="base" hangingPunct="0">
                <a:spcBef>
                  <a:spcPct val="0"/>
                </a:spcBef>
                <a:spcAft>
                  <a:spcPct val="0"/>
                </a:spcAft>
                <a:defRPr sz="3000" b="1">
                  <a:solidFill>
                    <a:srgbClr val="000000"/>
                  </a:solidFill>
                  <a:latin typeface="Helvetica Neue" panose="02000503000000020004" pitchFamily="2" charset="0"/>
                  <a:ea typeface="Helvetica Neue" panose="02000503000000020004" pitchFamily="2" charset="0"/>
                  <a:cs typeface="Helvetica Neue" panose="02000503000000020004" pitchFamily="2" charset="0"/>
                  <a:sym typeface="Helvetica Neue" panose="02000503000000020004" pitchFamily="2" charset="0"/>
                </a:defRPr>
              </a:lvl9pPr>
            </a:lstStyle>
            <a:p>
              <a:pPr marL="0" indent="0" algn="ctr"/>
              <a:endParaRPr lang="en-US" sz="2400" b="0" dirty="0">
                <a:solidFill>
                  <a:schemeClr val="tx1"/>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85" name="CuadroTexto 395">
              <a:extLst>
                <a:ext uri="{FF2B5EF4-FFF2-40B4-BE49-F238E27FC236}">
                  <a16:creationId xmlns:a16="http://schemas.microsoft.com/office/drawing/2014/main" id="{23CD11F6-9697-E941-A1D5-F98160C1BFAF}"/>
                </a:ext>
              </a:extLst>
            </p:cNvPr>
            <p:cNvSpPr txBox="1"/>
            <p:nvPr/>
          </p:nvSpPr>
          <p:spPr>
            <a:xfrm>
              <a:off x="19506647" y="5902528"/>
              <a:ext cx="3030332" cy="1077218"/>
            </a:xfrm>
            <a:prstGeom prst="rect">
              <a:avLst/>
            </a:prstGeom>
            <a:noFill/>
          </p:spPr>
          <p:txBody>
            <a:bodyPr wrap="square" rtlCol="0">
              <a:spAutoFit/>
            </a:bodyPr>
            <a:lstStyle/>
            <a:p>
              <a:pPr algn="ctr"/>
              <a:r>
                <a:rPr lang="en-US" sz="3200" dirty="0" smtClean="0">
                  <a:solidFill>
                    <a:schemeClr val="tx2"/>
                  </a:solidFill>
                  <a:latin typeface="Roboto Medium" panose="02000000000000000000" pitchFamily="2" charset="0"/>
                  <a:ea typeface="Roboto Medium" panose="02000000000000000000" pitchFamily="2" charset="0"/>
                  <a:cs typeface="Lato Semibold" panose="020F0502020204030203" pitchFamily="34" charset="0"/>
                </a:rPr>
                <a:t>Engagement Strategy</a:t>
              </a:r>
              <a:endParaRPr lang="en-US" sz="3200" dirty="0">
                <a:solidFill>
                  <a:schemeClr val="tx2"/>
                </a:solidFill>
                <a:latin typeface="Roboto Medium" panose="02000000000000000000" pitchFamily="2" charset="0"/>
                <a:ea typeface="Roboto Medium" panose="02000000000000000000" pitchFamily="2" charset="0"/>
                <a:cs typeface="Lato Semibold" panose="020F0502020204030203" pitchFamily="34" charset="0"/>
              </a:endParaRPr>
            </a:p>
          </p:txBody>
        </p:sp>
      </p:grpSp>
      <p:grpSp>
        <p:nvGrpSpPr>
          <p:cNvPr id="8" name="Group 7">
            <a:extLst>
              <a:ext uri="{FF2B5EF4-FFF2-40B4-BE49-F238E27FC236}">
                <a16:creationId xmlns:a16="http://schemas.microsoft.com/office/drawing/2014/main" id="{0133AABD-E3A1-0E41-BB4C-D1334B36B201}"/>
              </a:ext>
            </a:extLst>
          </p:cNvPr>
          <p:cNvGrpSpPr/>
          <p:nvPr/>
        </p:nvGrpSpPr>
        <p:grpSpPr>
          <a:xfrm>
            <a:off x="1842089" y="10454758"/>
            <a:ext cx="2412308" cy="1908313"/>
            <a:chOff x="3208470" y="8131005"/>
            <a:chExt cx="2412308" cy="1908313"/>
          </a:xfrm>
        </p:grpSpPr>
        <p:sp>
          <p:nvSpPr>
            <p:cNvPr id="86" name="Oval 85">
              <a:extLst>
                <a:ext uri="{FF2B5EF4-FFF2-40B4-BE49-F238E27FC236}">
                  <a16:creationId xmlns:a16="http://schemas.microsoft.com/office/drawing/2014/main" id="{E0A0C02C-25A7-3E48-8EE7-FE326EED2D03}"/>
                </a:ext>
              </a:extLst>
            </p:cNvPr>
            <p:cNvSpPr/>
            <p:nvPr/>
          </p:nvSpPr>
          <p:spPr>
            <a:xfrm>
              <a:off x="3460466" y="8131005"/>
              <a:ext cx="1908313" cy="190831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7" name="Rectangle 86">
              <a:extLst>
                <a:ext uri="{FF2B5EF4-FFF2-40B4-BE49-F238E27FC236}">
                  <a16:creationId xmlns:a16="http://schemas.microsoft.com/office/drawing/2014/main" id="{BD6D11BD-7760-B84E-80F9-8D2EBB278956}"/>
                </a:ext>
              </a:extLst>
            </p:cNvPr>
            <p:cNvSpPr/>
            <p:nvPr/>
          </p:nvSpPr>
          <p:spPr>
            <a:xfrm>
              <a:off x="3208470" y="8669663"/>
              <a:ext cx="2412308" cy="830997"/>
            </a:xfrm>
            <a:prstGeom prst="rect">
              <a:avLst/>
            </a:prstGeom>
          </p:spPr>
          <p:txBody>
            <a:bodyPr wrap="square">
              <a:spAutoFit/>
            </a:bodyPr>
            <a:lstStyle/>
            <a:p>
              <a:pPr algn="ctr"/>
              <a:r>
                <a:rPr lang="en-US" sz="4800" dirty="0">
                  <a:solidFill>
                    <a:schemeClr val="bg1"/>
                  </a:solidFill>
                  <a:latin typeface="Roboto Medium" panose="02000000000000000000" pitchFamily="2" charset="0"/>
                  <a:ea typeface="Roboto Medium" panose="02000000000000000000" pitchFamily="2" charset="0"/>
                  <a:cs typeface="Poppins" pitchFamily="2" charset="77"/>
                </a:rPr>
                <a:t>1</a:t>
              </a:r>
            </a:p>
          </p:txBody>
        </p:sp>
      </p:grpSp>
      <p:grpSp>
        <p:nvGrpSpPr>
          <p:cNvPr id="104" name="Group 103">
            <a:extLst>
              <a:ext uri="{FF2B5EF4-FFF2-40B4-BE49-F238E27FC236}">
                <a16:creationId xmlns:a16="http://schemas.microsoft.com/office/drawing/2014/main" id="{A9008253-A185-C242-BD2D-F330C197E43A}"/>
              </a:ext>
            </a:extLst>
          </p:cNvPr>
          <p:cNvGrpSpPr/>
          <p:nvPr/>
        </p:nvGrpSpPr>
        <p:grpSpPr>
          <a:xfrm>
            <a:off x="6522584" y="10454758"/>
            <a:ext cx="2412308" cy="1908313"/>
            <a:chOff x="3208470" y="8131005"/>
            <a:chExt cx="2412308" cy="1908313"/>
          </a:xfrm>
        </p:grpSpPr>
        <p:sp>
          <p:nvSpPr>
            <p:cNvPr id="105" name="Oval 104">
              <a:extLst>
                <a:ext uri="{FF2B5EF4-FFF2-40B4-BE49-F238E27FC236}">
                  <a16:creationId xmlns:a16="http://schemas.microsoft.com/office/drawing/2014/main" id="{2641054B-729B-A045-B73B-E5F4E27B8618}"/>
                </a:ext>
              </a:extLst>
            </p:cNvPr>
            <p:cNvSpPr/>
            <p:nvPr/>
          </p:nvSpPr>
          <p:spPr>
            <a:xfrm>
              <a:off x="3460466" y="8131005"/>
              <a:ext cx="1908313" cy="190831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6" name="Rectangle 105">
              <a:extLst>
                <a:ext uri="{FF2B5EF4-FFF2-40B4-BE49-F238E27FC236}">
                  <a16:creationId xmlns:a16="http://schemas.microsoft.com/office/drawing/2014/main" id="{5B1F8D45-7433-7240-ADD4-BF6E304F435E}"/>
                </a:ext>
              </a:extLst>
            </p:cNvPr>
            <p:cNvSpPr/>
            <p:nvPr/>
          </p:nvSpPr>
          <p:spPr>
            <a:xfrm>
              <a:off x="3208470" y="8669663"/>
              <a:ext cx="2412308" cy="830997"/>
            </a:xfrm>
            <a:prstGeom prst="rect">
              <a:avLst/>
            </a:prstGeom>
          </p:spPr>
          <p:txBody>
            <a:bodyPr wrap="square">
              <a:spAutoFit/>
            </a:bodyPr>
            <a:lstStyle/>
            <a:p>
              <a:pPr algn="ctr"/>
              <a:r>
                <a:rPr lang="en-US" sz="4800" dirty="0" smtClean="0">
                  <a:solidFill>
                    <a:schemeClr val="bg1"/>
                  </a:solidFill>
                  <a:latin typeface="Roboto Medium" panose="02000000000000000000" pitchFamily="2" charset="0"/>
                  <a:ea typeface="Roboto Medium" panose="02000000000000000000" pitchFamily="2" charset="0"/>
                  <a:cs typeface="Poppins" pitchFamily="2" charset="77"/>
                </a:rPr>
                <a:t>2</a:t>
              </a:r>
              <a:endParaRPr lang="en-US" sz="4800" dirty="0">
                <a:solidFill>
                  <a:schemeClr val="bg1"/>
                </a:solidFill>
                <a:latin typeface="Roboto Medium" panose="02000000000000000000" pitchFamily="2" charset="0"/>
                <a:ea typeface="Roboto Medium" panose="02000000000000000000" pitchFamily="2" charset="0"/>
                <a:cs typeface="Poppins" pitchFamily="2" charset="77"/>
              </a:endParaRPr>
            </a:p>
          </p:txBody>
        </p:sp>
      </p:grpSp>
      <p:grpSp>
        <p:nvGrpSpPr>
          <p:cNvPr id="107" name="Group 106">
            <a:extLst>
              <a:ext uri="{FF2B5EF4-FFF2-40B4-BE49-F238E27FC236}">
                <a16:creationId xmlns:a16="http://schemas.microsoft.com/office/drawing/2014/main" id="{564C108E-D9F3-E14F-9A10-0AC3B4F32B96}"/>
              </a:ext>
            </a:extLst>
          </p:cNvPr>
          <p:cNvGrpSpPr/>
          <p:nvPr/>
        </p:nvGrpSpPr>
        <p:grpSpPr>
          <a:xfrm>
            <a:off x="10884486" y="10414791"/>
            <a:ext cx="2412308" cy="1908313"/>
            <a:chOff x="3208470" y="8131005"/>
            <a:chExt cx="2412308" cy="1908313"/>
          </a:xfrm>
        </p:grpSpPr>
        <p:sp>
          <p:nvSpPr>
            <p:cNvPr id="108" name="Oval 107">
              <a:extLst>
                <a:ext uri="{FF2B5EF4-FFF2-40B4-BE49-F238E27FC236}">
                  <a16:creationId xmlns:a16="http://schemas.microsoft.com/office/drawing/2014/main" id="{1C5C2CF6-3A91-474A-BEAE-41644DB8B377}"/>
                </a:ext>
              </a:extLst>
            </p:cNvPr>
            <p:cNvSpPr/>
            <p:nvPr/>
          </p:nvSpPr>
          <p:spPr>
            <a:xfrm>
              <a:off x="3460466" y="8131005"/>
              <a:ext cx="1908313" cy="190831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9" name="Rectangle 108">
              <a:extLst>
                <a:ext uri="{FF2B5EF4-FFF2-40B4-BE49-F238E27FC236}">
                  <a16:creationId xmlns:a16="http://schemas.microsoft.com/office/drawing/2014/main" id="{9573AEF2-B572-6344-BBD7-6D24698E7524}"/>
                </a:ext>
              </a:extLst>
            </p:cNvPr>
            <p:cNvSpPr/>
            <p:nvPr/>
          </p:nvSpPr>
          <p:spPr>
            <a:xfrm>
              <a:off x="3208470" y="8669663"/>
              <a:ext cx="2412308" cy="830997"/>
            </a:xfrm>
            <a:prstGeom prst="rect">
              <a:avLst/>
            </a:prstGeom>
          </p:spPr>
          <p:txBody>
            <a:bodyPr wrap="square">
              <a:spAutoFit/>
            </a:bodyPr>
            <a:lstStyle/>
            <a:p>
              <a:pPr algn="ctr"/>
              <a:r>
                <a:rPr lang="en-US" sz="4800" dirty="0">
                  <a:solidFill>
                    <a:schemeClr val="bg1"/>
                  </a:solidFill>
                  <a:latin typeface="Roboto Medium" panose="02000000000000000000" pitchFamily="2" charset="0"/>
                  <a:ea typeface="Roboto Medium" panose="02000000000000000000" pitchFamily="2" charset="0"/>
                  <a:cs typeface="Poppins" pitchFamily="2" charset="77"/>
                </a:rPr>
                <a:t>3</a:t>
              </a:r>
            </a:p>
          </p:txBody>
        </p:sp>
      </p:grpSp>
      <p:grpSp>
        <p:nvGrpSpPr>
          <p:cNvPr id="110" name="Group 109">
            <a:extLst>
              <a:ext uri="{FF2B5EF4-FFF2-40B4-BE49-F238E27FC236}">
                <a16:creationId xmlns:a16="http://schemas.microsoft.com/office/drawing/2014/main" id="{147C9578-1867-0F4F-A10B-7B405E196046}"/>
              </a:ext>
            </a:extLst>
          </p:cNvPr>
          <p:cNvGrpSpPr/>
          <p:nvPr/>
        </p:nvGrpSpPr>
        <p:grpSpPr>
          <a:xfrm>
            <a:off x="15564984" y="10454758"/>
            <a:ext cx="2412308" cy="1908313"/>
            <a:chOff x="3208470" y="8131005"/>
            <a:chExt cx="2412308" cy="1908313"/>
          </a:xfrm>
        </p:grpSpPr>
        <p:sp>
          <p:nvSpPr>
            <p:cNvPr id="111" name="Oval 110">
              <a:extLst>
                <a:ext uri="{FF2B5EF4-FFF2-40B4-BE49-F238E27FC236}">
                  <a16:creationId xmlns:a16="http://schemas.microsoft.com/office/drawing/2014/main" id="{D2E240A3-2C8E-E84D-834A-63EC13D722AD}"/>
                </a:ext>
              </a:extLst>
            </p:cNvPr>
            <p:cNvSpPr/>
            <p:nvPr/>
          </p:nvSpPr>
          <p:spPr>
            <a:xfrm>
              <a:off x="3460466" y="8131005"/>
              <a:ext cx="1908313" cy="19083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2" name="Rectangle 111">
              <a:extLst>
                <a:ext uri="{FF2B5EF4-FFF2-40B4-BE49-F238E27FC236}">
                  <a16:creationId xmlns:a16="http://schemas.microsoft.com/office/drawing/2014/main" id="{F4DAFC18-11F3-F542-8246-C8F5FF44F797}"/>
                </a:ext>
              </a:extLst>
            </p:cNvPr>
            <p:cNvSpPr/>
            <p:nvPr/>
          </p:nvSpPr>
          <p:spPr>
            <a:xfrm>
              <a:off x="3208470" y="8669663"/>
              <a:ext cx="2412308" cy="830997"/>
            </a:xfrm>
            <a:prstGeom prst="rect">
              <a:avLst/>
            </a:prstGeom>
          </p:spPr>
          <p:txBody>
            <a:bodyPr wrap="square">
              <a:spAutoFit/>
            </a:bodyPr>
            <a:lstStyle/>
            <a:p>
              <a:pPr algn="ctr"/>
              <a:r>
                <a:rPr lang="en-US" sz="4800" dirty="0">
                  <a:solidFill>
                    <a:schemeClr val="bg1"/>
                  </a:solidFill>
                  <a:latin typeface="Roboto Medium" panose="02000000000000000000" pitchFamily="2" charset="0"/>
                  <a:ea typeface="Roboto Medium" panose="02000000000000000000" pitchFamily="2" charset="0"/>
                  <a:cs typeface="Poppins" pitchFamily="2" charset="77"/>
                </a:rPr>
                <a:t>4</a:t>
              </a:r>
            </a:p>
          </p:txBody>
        </p:sp>
      </p:grpSp>
      <p:grpSp>
        <p:nvGrpSpPr>
          <p:cNvPr id="113" name="Group 112">
            <a:extLst>
              <a:ext uri="{FF2B5EF4-FFF2-40B4-BE49-F238E27FC236}">
                <a16:creationId xmlns:a16="http://schemas.microsoft.com/office/drawing/2014/main" id="{E87387D2-EBF8-9C4A-BEB6-344D5105CA97}"/>
              </a:ext>
            </a:extLst>
          </p:cNvPr>
          <p:cNvGrpSpPr/>
          <p:nvPr/>
        </p:nvGrpSpPr>
        <p:grpSpPr>
          <a:xfrm>
            <a:off x="20025070" y="10454758"/>
            <a:ext cx="2412308" cy="1908313"/>
            <a:chOff x="3208470" y="8131005"/>
            <a:chExt cx="2412308" cy="1908313"/>
          </a:xfrm>
        </p:grpSpPr>
        <p:sp>
          <p:nvSpPr>
            <p:cNvPr id="114" name="Oval 113">
              <a:extLst>
                <a:ext uri="{FF2B5EF4-FFF2-40B4-BE49-F238E27FC236}">
                  <a16:creationId xmlns:a16="http://schemas.microsoft.com/office/drawing/2014/main" id="{396A0D10-7D3D-1241-B881-A0FF5EAEAB92}"/>
                </a:ext>
              </a:extLst>
            </p:cNvPr>
            <p:cNvSpPr/>
            <p:nvPr/>
          </p:nvSpPr>
          <p:spPr>
            <a:xfrm>
              <a:off x="3460466" y="8131005"/>
              <a:ext cx="1908313" cy="190831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Rectangle 114">
              <a:extLst>
                <a:ext uri="{FF2B5EF4-FFF2-40B4-BE49-F238E27FC236}">
                  <a16:creationId xmlns:a16="http://schemas.microsoft.com/office/drawing/2014/main" id="{B40B0EB7-3794-FE4C-877B-40CE88ABEEA5}"/>
                </a:ext>
              </a:extLst>
            </p:cNvPr>
            <p:cNvSpPr/>
            <p:nvPr/>
          </p:nvSpPr>
          <p:spPr>
            <a:xfrm>
              <a:off x="3208470" y="8669663"/>
              <a:ext cx="2412308" cy="830997"/>
            </a:xfrm>
            <a:prstGeom prst="rect">
              <a:avLst/>
            </a:prstGeom>
          </p:spPr>
          <p:txBody>
            <a:bodyPr wrap="square">
              <a:spAutoFit/>
            </a:bodyPr>
            <a:lstStyle/>
            <a:p>
              <a:pPr algn="ctr"/>
              <a:r>
                <a:rPr lang="en-US" sz="4800" dirty="0">
                  <a:solidFill>
                    <a:schemeClr val="bg1"/>
                  </a:solidFill>
                  <a:latin typeface="Roboto Medium" panose="02000000000000000000" pitchFamily="2" charset="0"/>
                  <a:ea typeface="Roboto Medium" panose="02000000000000000000" pitchFamily="2" charset="0"/>
                  <a:cs typeface="Poppins" pitchFamily="2" charset="77"/>
                </a:rPr>
                <a:t>5</a:t>
              </a:r>
            </a:p>
          </p:txBody>
        </p:sp>
      </p:grpSp>
    </p:spTree>
    <p:extLst>
      <p:ext uri="{BB962C8B-B14F-4D97-AF65-F5344CB8AC3E}">
        <p14:creationId xmlns:p14="http://schemas.microsoft.com/office/powerpoint/2010/main" val="932673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544BDB6C-1CBB-3745-8C85-D5031EDC53AA}"/>
              </a:ext>
            </a:extLst>
          </p:cNvPr>
          <p:cNvGrpSpPr/>
          <p:nvPr/>
        </p:nvGrpSpPr>
        <p:grpSpPr>
          <a:xfrm>
            <a:off x="519545" y="3583640"/>
            <a:ext cx="5538560" cy="5611815"/>
            <a:chOff x="8465574" y="3983562"/>
            <a:chExt cx="3480619" cy="3480619"/>
          </a:xfrm>
        </p:grpSpPr>
        <p:sp>
          <p:nvSpPr>
            <p:cNvPr id="37" name="Oval 36">
              <a:extLst>
                <a:ext uri="{FF2B5EF4-FFF2-40B4-BE49-F238E27FC236}">
                  <a16:creationId xmlns:a16="http://schemas.microsoft.com/office/drawing/2014/main" id="{943CB121-79BC-5E4E-96F2-C0B68987A794}"/>
                </a:ext>
              </a:extLst>
            </p:cNvPr>
            <p:cNvSpPr/>
            <p:nvPr/>
          </p:nvSpPr>
          <p:spPr>
            <a:xfrm>
              <a:off x="8465574" y="3983562"/>
              <a:ext cx="3480619" cy="34806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DC0BD980-626C-264C-A3E6-ACF2FCA371CC}"/>
                </a:ext>
              </a:extLst>
            </p:cNvPr>
            <p:cNvSpPr/>
            <p:nvPr/>
          </p:nvSpPr>
          <p:spPr>
            <a:xfrm>
              <a:off x="9312472" y="4533153"/>
              <a:ext cx="2556481" cy="25564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EF0F2CBD-1BE7-364E-A0C0-BD213BDA8746}"/>
              </a:ext>
            </a:extLst>
          </p:cNvPr>
          <p:cNvGrpSpPr/>
          <p:nvPr/>
        </p:nvGrpSpPr>
        <p:grpSpPr>
          <a:xfrm>
            <a:off x="10751820" y="7917873"/>
            <a:ext cx="6263808" cy="5827589"/>
            <a:chOff x="8465574" y="3983562"/>
            <a:chExt cx="3480619" cy="3480619"/>
          </a:xfrm>
        </p:grpSpPr>
        <p:sp>
          <p:nvSpPr>
            <p:cNvPr id="60" name="Oval 59">
              <a:extLst>
                <a:ext uri="{FF2B5EF4-FFF2-40B4-BE49-F238E27FC236}">
                  <a16:creationId xmlns:a16="http://schemas.microsoft.com/office/drawing/2014/main" id="{4574E0DD-5570-E341-ADA0-3F97C46B0539}"/>
                </a:ext>
              </a:extLst>
            </p:cNvPr>
            <p:cNvSpPr/>
            <p:nvPr/>
          </p:nvSpPr>
          <p:spPr>
            <a:xfrm>
              <a:off x="8465574" y="3983562"/>
              <a:ext cx="3480619" cy="348061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50CCCAC6-7A73-E949-8D40-C5696E022443}"/>
                </a:ext>
              </a:extLst>
            </p:cNvPr>
            <p:cNvSpPr/>
            <p:nvPr/>
          </p:nvSpPr>
          <p:spPr>
            <a:xfrm>
              <a:off x="9247531" y="4506913"/>
              <a:ext cx="2433917" cy="24339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sp>
        <p:nvSpPr>
          <p:cNvPr id="68" name="Rectangle 67">
            <a:extLst>
              <a:ext uri="{FF2B5EF4-FFF2-40B4-BE49-F238E27FC236}">
                <a16:creationId xmlns:a16="http://schemas.microsoft.com/office/drawing/2014/main" id="{E5A6BD27-6A88-2747-B835-125455EB5C99}"/>
              </a:ext>
            </a:extLst>
          </p:cNvPr>
          <p:cNvSpPr/>
          <p:nvPr/>
        </p:nvSpPr>
        <p:spPr>
          <a:xfrm>
            <a:off x="3500672" y="5714677"/>
            <a:ext cx="1530096" cy="2862322"/>
          </a:xfrm>
          <a:prstGeom prst="rect">
            <a:avLst/>
          </a:prstGeom>
        </p:spPr>
        <p:txBody>
          <a:bodyPr wrap="square">
            <a:spAutoFit/>
          </a:bodyPr>
          <a:lstStyle/>
          <a:p>
            <a:pPr algn="ctr"/>
            <a:r>
              <a:rPr lang="en-US" sz="9000"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WO</a:t>
            </a:r>
            <a:endParaRPr lang="en-US" sz="9000"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sp>
        <p:nvSpPr>
          <p:cNvPr id="76" name="CuadroTexto 4">
            <a:extLst>
              <a:ext uri="{FF2B5EF4-FFF2-40B4-BE49-F238E27FC236}">
                <a16:creationId xmlns:a16="http://schemas.microsoft.com/office/drawing/2014/main" id="{7AC28464-406A-684E-892B-860B86691CDB}"/>
              </a:ext>
            </a:extLst>
          </p:cNvPr>
          <p:cNvSpPr txBox="1"/>
          <p:nvPr/>
        </p:nvSpPr>
        <p:spPr>
          <a:xfrm>
            <a:off x="6786284" y="6290883"/>
            <a:ext cx="4205469" cy="3539430"/>
          </a:xfrm>
          <a:prstGeom prst="rect">
            <a:avLst/>
          </a:prstGeom>
          <a:noFill/>
        </p:spPr>
        <p:txBody>
          <a:bodyPr wrap="square" rtlCol="0">
            <a:spAutoFit/>
          </a:bodyPr>
          <a:lstStyle/>
          <a:p>
            <a:r>
              <a:rPr lang="en-US" sz="2800" dirty="0" smtClean="0">
                <a:latin typeface="Lato Light" charset="0"/>
                <a:ea typeface="Lato Light" charset="0"/>
                <a:cs typeface="Lato Light" charset="0"/>
              </a:rPr>
              <a:t>Strengthens </a:t>
            </a:r>
            <a:r>
              <a:rPr lang="en-US" sz="2800" dirty="0" smtClean="0">
                <a:latin typeface="Lato Light" charset="0"/>
                <a:ea typeface="Lato Light" charset="0"/>
                <a:cs typeface="Lato Light" charset="0"/>
              </a:rPr>
              <a:t>women Organizations to respond to call for proposals that  are targeting </a:t>
            </a:r>
            <a:r>
              <a:rPr lang="en-US" sz="2800" dirty="0" smtClean="0">
                <a:latin typeface="Lato Light" charset="0"/>
                <a:ea typeface="Lato Light" charset="0"/>
                <a:cs typeface="Lato Light" charset="0"/>
              </a:rPr>
              <a:t>them</a:t>
            </a:r>
          </a:p>
          <a:p>
            <a:endParaRPr lang="en-US" sz="2800" dirty="0">
              <a:latin typeface="Lato Light" charset="0"/>
              <a:ea typeface="Lato Light" charset="0"/>
              <a:cs typeface="Lato Light" charset="0"/>
            </a:endParaRPr>
          </a:p>
          <a:p>
            <a:r>
              <a:rPr lang="en-US" sz="2800" dirty="0" smtClean="0">
                <a:latin typeface="Lato Light" charset="0"/>
                <a:ea typeface="Lato Light" charset="0"/>
                <a:cs typeface="Lato Light" charset="0"/>
              </a:rPr>
              <a:t>Grant management process that are tailor made for women organizations</a:t>
            </a:r>
            <a:endParaRPr lang="en-US" sz="2800" dirty="0">
              <a:latin typeface="Lato Light" charset="0"/>
              <a:ea typeface="Lato Light" charset="0"/>
              <a:cs typeface="Lato Light" charset="0"/>
            </a:endParaRPr>
          </a:p>
        </p:txBody>
      </p:sp>
      <p:sp>
        <p:nvSpPr>
          <p:cNvPr id="77" name="CuadroTexto 4">
            <a:extLst>
              <a:ext uri="{FF2B5EF4-FFF2-40B4-BE49-F238E27FC236}">
                <a16:creationId xmlns:a16="http://schemas.microsoft.com/office/drawing/2014/main" id="{5661228F-2480-214B-9CA8-3F8C4ABA5818}"/>
              </a:ext>
            </a:extLst>
          </p:cNvPr>
          <p:cNvSpPr txBox="1"/>
          <p:nvPr/>
        </p:nvSpPr>
        <p:spPr>
          <a:xfrm>
            <a:off x="7013671" y="4225508"/>
            <a:ext cx="8863638" cy="1938992"/>
          </a:xfrm>
          <a:prstGeom prst="rect">
            <a:avLst/>
          </a:prstGeom>
          <a:noFill/>
        </p:spPr>
        <p:txBody>
          <a:bodyPr wrap="square" rtlCol="0">
            <a:spAutoFit/>
          </a:bodyPr>
          <a:lstStyle/>
          <a:p>
            <a:r>
              <a:rPr lang="en-US" sz="6000" dirty="0">
                <a:solidFill>
                  <a:schemeClr val="tx2"/>
                </a:solidFill>
                <a:latin typeface="Roboto Medium" panose="02000000000000000000" pitchFamily="2" charset="0"/>
                <a:ea typeface="Roboto Medium" panose="02000000000000000000" pitchFamily="2" charset="0"/>
                <a:cs typeface="Lato" panose="020F0502020204030203" pitchFamily="34" charset="0"/>
              </a:rPr>
              <a:t>Strengthens Women Organizations</a:t>
            </a:r>
            <a:endParaRPr lang="en-US" sz="6000"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sp>
        <p:nvSpPr>
          <p:cNvPr id="92" name="CuadroTexto 4">
            <a:extLst>
              <a:ext uri="{FF2B5EF4-FFF2-40B4-BE49-F238E27FC236}">
                <a16:creationId xmlns:a16="http://schemas.microsoft.com/office/drawing/2014/main" id="{E94CF7F8-3724-5640-ABD9-75897A1333E7}"/>
              </a:ext>
            </a:extLst>
          </p:cNvPr>
          <p:cNvSpPr txBox="1"/>
          <p:nvPr/>
        </p:nvSpPr>
        <p:spPr>
          <a:xfrm>
            <a:off x="16026890" y="7598933"/>
            <a:ext cx="7290310" cy="1015663"/>
          </a:xfrm>
          <a:prstGeom prst="rect">
            <a:avLst/>
          </a:prstGeom>
          <a:noFill/>
        </p:spPr>
        <p:txBody>
          <a:bodyPr wrap="square" rtlCol="0">
            <a:spAutoFit/>
          </a:bodyPr>
          <a:lstStyle/>
          <a:p>
            <a:r>
              <a:rPr lang="en-US" sz="6000"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Sustainability Strategy </a:t>
            </a:r>
          </a:p>
        </p:txBody>
      </p:sp>
      <p:grpSp>
        <p:nvGrpSpPr>
          <p:cNvPr id="29" name="Grupo 349">
            <a:extLst>
              <a:ext uri="{FF2B5EF4-FFF2-40B4-BE49-F238E27FC236}">
                <a16:creationId xmlns:a16="http://schemas.microsoft.com/office/drawing/2014/main" id="{ED52DB5E-70E7-6042-A707-E7086CA531F0}"/>
              </a:ext>
            </a:extLst>
          </p:cNvPr>
          <p:cNvGrpSpPr/>
          <p:nvPr/>
        </p:nvGrpSpPr>
        <p:grpSpPr>
          <a:xfrm>
            <a:off x="2668308" y="1022190"/>
            <a:ext cx="42083258" cy="2007452"/>
            <a:chOff x="2668308" y="861425"/>
            <a:chExt cx="42083258" cy="2007452"/>
          </a:xfrm>
        </p:grpSpPr>
        <p:sp>
          <p:nvSpPr>
            <p:cNvPr id="30" name="CuadroTexto 350">
              <a:extLst>
                <a:ext uri="{FF2B5EF4-FFF2-40B4-BE49-F238E27FC236}">
                  <a16:creationId xmlns:a16="http://schemas.microsoft.com/office/drawing/2014/main" id="{EDCBC72C-EE5E-2748-9AA1-A508934301B1}"/>
                </a:ext>
              </a:extLst>
            </p:cNvPr>
            <p:cNvSpPr txBox="1"/>
            <p:nvPr/>
          </p:nvSpPr>
          <p:spPr>
            <a:xfrm>
              <a:off x="28188827" y="861425"/>
              <a:ext cx="16562739"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S</a:t>
              </a:r>
              <a:r>
                <a:rPr lang="en-US" sz="8000" dirty="0"/>
                <a:t>8. Accountable, Transparent and Safe</a:t>
              </a:r>
              <a:r>
                <a:rPr lang="en-US" sz="8000" dirty="0" smtClean="0"/>
                <a:t>:</a:t>
              </a:r>
              <a:endParaRPr lang="en-US" sz="8000" b="1" dirty="0">
                <a:solidFill>
                  <a:schemeClr val="tx2"/>
                </a:solidFill>
                <a:latin typeface="Lato Heavy" charset="0"/>
                <a:ea typeface="Lato Heavy" charset="0"/>
                <a:cs typeface="Lato Heavy" charset="0"/>
              </a:endParaRPr>
            </a:p>
          </p:txBody>
        </p:sp>
        <p:sp>
          <p:nvSpPr>
            <p:cNvPr id="31" name="CuadroTexto 351">
              <a:extLst>
                <a:ext uri="{FF2B5EF4-FFF2-40B4-BE49-F238E27FC236}">
                  <a16:creationId xmlns:a16="http://schemas.microsoft.com/office/drawing/2014/main" id="{18A58C91-4C19-5E4B-ACC7-FC94D82DF77F}"/>
                </a:ext>
              </a:extLst>
            </p:cNvPr>
            <p:cNvSpPr txBox="1"/>
            <p:nvPr/>
          </p:nvSpPr>
          <p:spPr>
            <a:xfrm>
              <a:off x="2668308" y="2222546"/>
              <a:ext cx="19041035" cy="646331"/>
            </a:xfrm>
            <a:prstGeom prst="rect">
              <a:avLst/>
            </a:prstGeom>
            <a:noFill/>
          </p:spPr>
          <p:txBody>
            <a:bodyPr wrap="square" rtlCol="0">
              <a:spAutoFit/>
            </a:bodyPr>
            <a:lstStyle/>
            <a:p>
              <a:pPr algn="ct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28" name="CuadroTexto 4">
            <a:extLst>
              <a:ext uri="{FF2B5EF4-FFF2-40B4-BE49-F238E27FC236}">
                <a16:creationId xmlns:a16="http://schemas.microsoft.com/office/drawing/2014/main" id="{7AC28464-406A-684E-892B-860B86691CDB}"/>
              </a:ext>
            </a:extLst>
          </p:cNvPr>
          <p:cNvSpPr txBox="1"/>
          <p:nvPr/>
        </p:nvSpPr>
        <p:spPr>
          <a:xfrm>
            <a:off x="17015628" y="8837199"/>
            <a:ext cx="6421582" cy="3108543"/>
          </a:xfrm>
          <a:prstGeom prst="rect">
            <a:avLst/>
          </a:prstGeom>
          <a:noFill/>
        </p:spPr>
        <p:txBody>
          <a:bodyPr wrap="square" rtlCol="0">
            <a:spAutoFit/>
          </a:bodyPr>
          <a:lstStyle/>
          <a:p>
            <a:r>
              <a:rPr lang="en-US" sz="2800" dirty="0" smtClean="0">
                <a:latin typeface="Lato Light" charset="0"/>
                <a:ea typeface="Lato Light" charset="0"/>
                <a:cs typeface="Lato Light" charset="0"/>
              </a:rPr>
              <a:t>Sustainability plans or set of actions that outlines entry point and exit.</a:t>
            </a:r>
          </a:p>
          <a:p>
            <a:endParaRPr lang="en-US" sz="2800" dirty="0">
              <a:latin typeface="Lato Light" charset="0"/>
              <a:ea typeface="Lato Light" charset="0"/>
              <a:cs typeface="Lato Light" charset="0"/>
            </a:endParaRPr>
          </a:p>
          <a:p>
            <a:endParaRPr lang="en-US" sz="2800" dirty="0" smtClean="0">
              <a:latin typeface="Lato Light" charset="0"/>
              <a:ea typeface="Lato Light" charset="0"/>
              <a:cs typeface="Lato Light" charset="0"/>
            </a:endParaRPr>
          </a:p>
          <a:p>
            <a:endParaRPr lang="en-US" sz="2800" dirty="0">
              <a:latin typeface="Lato Light" charset="0"/>
              <a:ea typeface="Lato Light" charset="0"/>
              <a:cs typeface="Lato Light" charset="0"/>
            </a:endParaRPr>
          </a:p>
          <a:p>
            <a:endParaRPr lang="en-US" sz="2800" dirty="0" smtClean="0">
              <a:latin typeface="Lato Light" charset="0"/>
              <a:ea typeface="Lato Light" charset="0"/>
              <a:cs typeface="Lato Light" charset="0"/>
            </a:endParaRPr>
          </a:p>
          <a:p>
            <a:endParaRPr lang="en-US" sz="2800" dirty="0">
              <a:latin typeface="Lato Light" charset="0"/>
              <a:ea typeface="Lato Light" charset="0"/>
              <a:cs typeface="Lato Light" charset="0"/>
            </a:endParaRPr>
          </a:p>
        </p:txBody>
      </p:sp>
    </p:spTree>
    <p:extLst>
      <p:ext uri="{BB962C8B-B14F-4D97-AF65-F5344CB8AC3E}">
        <p14:creationId xmlns:p14="http://schemas.microsoft.com/office/powerpoint/2010/main" val="2922986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1">
            <a:extLst>
              <a:ext uri="{FF2B5EF4-FFF2-40B4-BE49-F238E27FC236}">
                <a16:creationId xmlns:a16="http://schemas.microsoft.com/office/drawing/2014/main" id="{1534C5CB-523F-7145-AFDD-1592DB655C3B}"/>
              </a:ext>
            </a:extLst>
          </p:cNvPr>
          <p:cNvSpPr>
            <a:spLocks noChangeArrowheads="1"/>
          </p:cNvSpPr>
          <p:nvPr/>
        </p:nvSpPr>
        <p:spPr bwMode="auto">
          <a:xfrm>
            <a:off x="1428750" y="8765394"/>
            <a:ext cx="6758793" cy="3378959"/>
          </a:xfrm>
          <a:custGeom>
            <a:avLst/>
            <a:gdLst>
              <a:gd name="T0" fmla="*/ 358 w 5866"/>
              <a:gd name="T1" fmla="*/ 3313 h 3314"/>
              <a:gd name="T2" fmla="*/ 358 w 5866"/>
              <a:gd name="T3" fmla="*/ 3313 h 3314"/>
              <a:gd name="T4" fmla="*/ 4679 w 5866"/>
              <a:gd name="T5" fmla="*/ 3313 h 3314"/>
              <a:gd name="T6" fmla="*/ 4679 w 5866"/>
              <a:gd name="T7" fmla="*/ 3313 h 3314"/>
              <a:gd name="T8" fmla="*/ 4679 w 5866"/>
              <a:gd name="T9" fmla="*/ 3313 h 3314"/>
              <a:gd name="T10" fmla="*/ 5865 w 5866"/>
              <a:gd name="T11" fmla="*/ 1656 h 3314"/>
              <a:gd name="T12" fmla="*/ 4679 w 5866"/>
              <a:gd name="T13" fmla="*/ 0 h 3314"/>
              <a:gd name="T14" fmla="*/ 358 w 5866"/>
              <a:gd name="T15" fmla="*/ 0 h 3314"/>
              <a:gd name="T16" fmla="*/ 0 w 5866"/>
              <a:gd name="T17" fmla="*/ 381 h 3314"/>
              <a:gd name="T18" fmla="*/ 0 w 5866"/>
              <a:gd name="T19" fmla="*/ 2932 h 3314"/>
              <a:gd name="T20" fmla="*/ 358 w 5866"/>
              <a:gd name="T21" fmla="*/ 3313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66" h="3314">
                <a:moveTo>
                  <a:pt x="358" y="3313"/>
                </a:moveTo>
                <a:lnTo>
                  <a:pt x="358" y="3313"/>
                </a:lnTo>
                <a:cubicBezTo>
                  <a:pt x="4679" y="3313"/>
                  <a:pt x="4679" y="3313"/>
                  <a:pt x="4679" y="3313"/>
                </a:cubicBezTo>
                <a:lnTo>
                  <a:pt x="4679" y="3313"/>
                </a:lnTo>
                <a:lnTo>
                  <a:pt x="4679" y="3313"/>
                </a:lnTo>
                <a:cubicBezTo>
                  <a:pt x="5865" y="1656"/>
                  <a:pt x="5865" y="1656"/>
                  <a:pt x="5865" y="1656"/>
                </a:cubicBezTo>
                <a:cubicBezTo>
                  <a:pt x="4679" y="0"/>
                  <a:pt x="4679" y="0"/>
                  <a:pt x="4679" y="0"/>
                </a:cubicBezTo>
                <a:cubicBezTo>
                  <a:pt x="358" y="0"/>
                  <a:pt x="358" y="0"/>
                  <a:pt x="358" y="0"/>
                </a:cubicBezTo>
                <a:cubicBezTo>
                  <a:pt x="157" y="0"/>
                  <a:pt x="0" y="179"/>
                  <a:pt x="0" y="381"/>
                </a:cubicBezTo>
                <a:cubicBezTo>
                  <a:pt x="0" y="2932"/>
                  <a:pt x="0" y="2932"/>
                  <a:pt x="0" y="2932"/>
                </a:cubicBezTo>
                <a:cubicBezTo>
                  <a:pt x="0" y="3134"/>
                  <a:pt x="157" y="3313"/>
                  <a:pt x="358" y="3313"/>
                </a:cubicBezTo>
              </a:path>
            </a:pathLst>
          </a:custGeom>
          <a:solidFill>
            <a:schemeClr val="accent3"/>
          </a:solidFill>
          <a:ln>
            <a:noFill/>
          </a:ln>
          <a:effectLst/>
        </p:spPr>
        <p:txBody>
          <a:bodyPr wrap="none" anchor="ctr"/>
          <a:lstStyle/>
          <a:p>
            <a:endParaRPr lang="en-US"/>
          </a:p>
        </p:txBody>
      </p:sp>
      <p:sp>
        <p:nvSpPr>
          <p:cNvPr id="46" name="Freeform 2">
            <a:extLst>
              <a:ext uri="{FF2B5EF4-FFF2-40B4-BE49-F238E27FC236}">
                <a16:creationId xmlns:a16="http://schemas.microsoft.com/office/drawing/2014/main" id="{80492E9B-623C-4D4D-B488-F11EADC529B1}"/>
              </a:ext>
            </a:extLst>
          </p:cNvPr>
          <p:cNvSpPr>
            <a:spLocks noChangeArrowheads="1"/>
          </p:cNvSpPr>
          <p:nvPr/>
        </p:nvSpPr>
        <p:spPr bwMode="auto">
          <a:xfrm>
            <a:off x="2346257" y="8922661"/>
            <a:ext cx="5135840" cy="3059934"/>
          </a:xfrm>
          <a:custGeom>
            <a:avLst/>
            <a:gdLst>
              <a:gd name="T0" fmla="*/ 3963 w 5039"/>
              <a:gd name="T1" fmla="*/ 3000 h 3001"/>
              <a:gd name="T2" fmla="*/ 3963 w 5039"/>
              <a:gd name="T3" fmla="*/ 3000 h 3001"/>
              <a:gd name="T4" fmla="*/ 5038 w 5039"/>
              <a:gd name="T5" fmla="*/ 1500 h 3001"/>
              <a:gd name="T6" fmla="*/ 3963 w 5039"/>
              <a:gd name="T7" fmla="*/ 0 h 3001"/>
              <a:gd name="T8" fmla="*/ 224 w 5039"/>
              <a:gd name="T9" fmla="*/ 0 h 3001"/>
              <a:gd name="T10" fmla="*/ 0 w 5039"/>
              <a:gd name="T11" fmla="*/ 225 h 3001"/>
              <a:gd name="T12" fmla="*/ 0 w 5039"/>
              <a:gd name="T13" fmla="*/ 2776 h 3001"/>
              <a:gd name="T14" fmla="*/ 224 w 5039"/>
              <a:gd name="T15" fmla="*/ 3000 h 3001"/>
              <a:gd name="T16" fmla="*/ 3963 w 5039"/>
              <a:gd name="T17" fmla="*/ 3000 h 3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39" h="3001">
                <a:moveTo>
                  <a:pt x="3963" y="3000"/>
                </a:moveTo>
                <a:lnTo>
                  <a:pt x="3963" y="3000"/>
                </a:lnTo>
                <a:cubicBezTo>
                  <a:pt x="4053" y="2889"/>
                  <a:pt x="4925" y="1635"/>
                  <a:pt x="5038" y="1500"/>
                </a:cubicBezTo>
                <a:cubicBezTo>
                  <a:pt x="4925" y="1343"/>
                  <a:pt x="4053" y="113"/>
                  <a:pt x="3963" y="0"/>
                </a:cubicBezTo>
                <a:cubicBezTo>
                  <a:pt x="3806" y="0"/>
                  <a:pt x="224" y="0"/>
                  <a:pt x="224" y="0"/>
                </a:cubicBezTo>
                <a:cubicBezTo>
                  <a:pt x="112" y="0"/>
                  <a:pt x="0" y="90"/>
                  <a:pt x="0" y="225"/>
                </a:cubicBezTo>
                <a:cubicBezTo>
                  <a:pt x="0" y="2776"/>
                  <a:pt x="0" y="2776"/>
                  <a:pt x="0" y="2776"/>
                </a:cubicBezTo>
                <a:cubicBezTo>
                  <a:pt x="0" y="2889"/>
                  <a:pt x="112" y="3000"/>
                  <a:pt x="224" y="3000"/>
                </a:cubicBezTo>
                <a:cubicBezTo>
                  <a:pt x="224" y="3000"/>
                  <a:pt x="3806" y="3000"/>
                  <a:pt x="3963" y="3000"/>
                </a:cubicBezTo>
              </a:path>
            </a:pathLst>
          </a:custGeom>
          <a:solidFill>
            <a:srgbClr val="F9F9F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7" name="Freeform 3">
            <a:extLst>
              <a:ext uri="{FF2B5EF4-FFF2-40B4-BE49-F238E27FC236}">
                <a16:creationId xmlns:a16="http://schemas.microsoft.com/office/drawing/2014/main" id="{74B17856-8D7F-E749-AF5A-6BEA9E6ED022}"/>
              </a:ext>
            </a:extLst>
          </p:cNvPr>
          <p:cNvSpPr>
            <a:spLocks noChangeArrowheads="1"/>
          </p:cNvSpPr>
          <p:nvPr/>
        </p:nvSpPr>
        <p:spPr bwMode="auto">
          <a:xfrm>
            <a:off x="1428750" y="4384431"/>
            <a:ext cx="6758793" cy="3378959"/>
          </a:xfrm>
          <a:custGeom>
            <a:avLst/>
            <a:gdLst>
              <a:gd name="T0" fmla="*/ 358 w 5866"/>
              <a:gd name="T1" fmla="*/ 3314 h 3315"/>
              <a:gd name="T2" fmla="*/ 358 w 5866"/>
              <a:gd name="T3" fmla="*/ 3314 h 3315"/>
              <a:gd name="T4" fmla="*/ 4679 w 5866"/>
              <a:gd name="T5" fmla="*/ 3314 h 3315"/>
              <a:gd name="T6" fmla="*/ 4679 w 5866"/>
              <a:gd name="T7" fmla="*/ 3314 h 3315"/>
              <a:gd name="T8" fmla="*/ 4679 w 5866"/>
              <a:gd name="T9" fmla="*/ 3314 h 3315"/>
              <a:gd name="T10" fmla="*/ 5865 w 5866"/>
              <a:gd name="T11" fmla="*/ 1657 h 3315"/>
              <a:gd name="T12" fmla="*/ 4679 w 5866"/>
              <a:gd name="T13" fmla="*/ 0 h 3315"/>
              <a:gd name="T14" fmla="*/ 358 w 5866"/>
              <a:gd name="T15" fmla="*/ 0 h 3315"/>
              <a:gd name="T16" fmla="*/ 0 w 5866"/>
              <a:gd name="T17" fmla="*/ 381 h 3315"/>
              <a:gd name="T18" fmla="*/ 0 w 5866"/>
              <a:gd name="T19" fmla="*/ 2933 h 3315"/>
              <a:gd name="T20" fmla="*/ 358 w 5866"/>
              <a:gd name="T21" fmla="*/ 3314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66" h="3315">
                <a:moveTo>
                  <a:pt x="358" y="3314"/>
                </a:moveTo>
                <a:lnTo>
                  <a:pt x="358" y="3314"/>
                </a:lnTo>
                <a:cubicBezTo>
                  <a:pt x="4679" y="3314"/>
                  <a:pt x="4679" y="3314"/>
                  <a:pt x="4679" y="3314"/>
                </a:cubicBezTo>
                <a:lnTo>
                  <a:pt x="4679" y="3314"/>
                </a:lnTo>
                <a:lnTo>
                  <a:pt x="4679" y="3314"/>
                </a:lnTo>
                <a:cubicBezTo>
                  <a:pt x="5865" y="1657"/>
                  <a:pt x="5865" y="1657"/>
                  <a:pt x="5865" y="1657"/>
                </a:cubicBezTo>
                <a:cubicBezTo>
                  <a:pt x="4679" y="0"/>
                  <a:pt x="4679" y="0"/>
                  <a:pt x="4679" y="0"/>
                </a:cubicBezTo>
                <a:cubicBezTo>
                  <a:pt x="358" y="0"/>
                  <a:pt x="358" y="0"/>
                  <a:pt x="358" y="0"/>
                </a:cubicBezTo>
                <a:cubicBezTo>
                  <a:pt x="157" y="0"/>
                  <a:pt x="0" y="180"/>
                  <a:pt x="0" y="381"/>
                </a:cubicBezTo>
                <a:cubicBezTo>
                  <a:pt x="0" y="2933"/>
                  <a:pt x="0" y="2933"/>
                  <a:pt x="0" y="2933"/>
                </a:cubicBezTo>
                <a:cubicBezTo>
                  <a:pt x="0" y="3134"/>
                  <a:pt x="157" y="3314"/>
                  <a:pt x="358" y="3314"/>
                </a:cubicBezTo>
              </a:path>
            </a:pathLst>
          </a:custGeom>
          <a:solidFill>
            <a:schemeClr val="accent1"/>
          </a:solidFill>
          <a:ln>
            <a:noFill/>
          </a:ln>
          <a:effectLst/>
        </p:spPr>
        <p:txBody>
          <a:bodyPr wrap="none" anchor="ctr"/>
          <a:lstStyle/>
          <a:p>
            <a:endParaRPr lang="en-US"/>
          </a:p>
        </p:txBody>
      </p:sp>
      <p:sp>
        <p:nvSpPr>
          <p:cNvPr id="48" name="Freeform 4">
            <a:extLst>
              <a:ext uri="{FF2B5EF4-FFF2-40B4-BE49-F238E27FC236}">
                <a16:creationId xmlns:a16="http://schemas.microsoft.com/office/drawing/2014/main" id="{0CBF7BEB-B9FB-9449-BAD2-43D4ABD68E58}"/>
              </a:ext>
            </a:extLst>
          </p:cNvPr>
          <p:cNvSpPr>
            <a:spLocks noChangeArrowheads="1"/>
          </p:cNvSpPr>
          <p:nvPr/>
        </p:nvSpPr>
        <p:spPr bwMode="auto">
          <a:xfrm>
            <a:off x="2346257" y="4541695"/>
            <a:ext cx="5135840" cy="3059936"/>
          </a:xfrm>
          <a:custGeom>
            <a:avLst/>
            <a:gdLst>
              <a:gd name="T0" fmla="*/ 3963 w 5039"/>
              <a:gd name="T1" fmla="*/ 3000 h 3001"/>
              <a:gd name="T2" fmla="*/ 3963 w 5039"/>
              <a:gd name="T3" fmla="*/ 3000 h 3001"/>
              <a:gd name="T4" fmla="*/ 5038 w 5039"/>
              <a:gd name="T5" fmla="*/ 1500 h 3001"/>
              <a:gd name="T6" fmla="*/ 3963 w 5039"/>
              <a:gd name="T7" fmla="*/ 0 h 3001"/>
              <a:gd name="T8" fmla="*/ 224 w 5039"/>
              <a:gd name="T9" fmla="*/ 0 h 3001"/>
              <a:gd name="T10" fmla="*/ 0 w 5039"/>
              <a:gd name="T11" fmla="*/ 224 h 3001"/>
              <a:gd name="T12" fmla="*/ 0 w 5039"/>
              <a:gd name="T13" fmla="*/ 2776 h 3001"/>
              <a:gd name="T14" fmla="*/ 224 w 5039"/>
              <a:gd name="T15" fmla="*/ 3000 h 3001"/>
              <a:gd name="T16" fmla="*/ 3963 w 5039"/>
              <a:gd name="T17" fmla="*/ 3000 h 3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39" h="3001">
                <a:moveTo>
                  <a:pt x="3963" y="3000"/>
                </a:moveTo>
                <a:lnTo>
                  <a:pt x="3963" y="3000"/>
                </a:lnTo>
                <a:cubicBezTo>
                  <a:pt x="4053" y="2889"/>
                  <a:pt x="4925" y="1657"/>
                  <a:pt x="5038" y="1500"/>
                </a:cubicBezTo>
                <a:cubicBezTo>
                  <a:pt x="4925" y="1343"/>
                  <a:pt x="4053" y="112"/>
                  <a:pt x="3963" y="0"/>
                </a:cubicBezTo>
                <a:cubicBezTo>
                  <a:pt x="3806" y="0"/>
                  <a:pt x="224" y="0"/>
                  <a:pt x="224" y="0"/>
                </a:cubicBezTo>
                <a:cubicBezTo>
                  <a:pt x="112" y="0"/>
                  <a:pt x="0" y="90"/>
                  <a:pt x="0" y="224"/>
                </a:cubicBezTo>
                <a:cubicBezTo>
                  <a:pt x="0" y="2776"/>
                  <a:pt x="0" y="2776"/>
                  <a:pt x="0" y="2776"/>
                </a:cubicBezTo>
                <a:cubicBezTo>
                  <a:pt x="0" y="2889"/>
                  <a:pt x="112" y="3000"/>
                  <a:pt x="224" y="3000"/>
                </a:cubicBezTo>
                <a:cubicBezTo>
                  <a:pt x="224" y="3000"/>
                  <a:pt x="3806" y="3000"/>
                  <a:pt x="3963" y="3000"/>
                </a:cubicBezTo>
              </a:path>
            </a:pathLst>
          </a:custGeom>
          <a:solidFill>
            <a:srgbClr val="F9F9F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9" name="Freeform 5">
            <a:extLst>
              <a:ext uri="{FF2B5EF4-FFF2-40B4-BE49-F238E27FC236}">
                <a16:creationId xmlns:a16="http://schemas.microsoft.com/office/drawing/2014/main" id="{A9CEC457-E9C1-574F-BA72-853DD30F0371}"/>
              </a:ext>
            </a:extLst>
          </p:cNvPr>
          <p:cNvSpPr>
            <a:spLocks noChangeArrowheads="1"/>
          </p:cNvSpPr>
          <p:nvPr/>
        </p:nvSpPr>
        <p:spPr bwMode="auto">
          <a:xfrm>
            <a:off x="16190107" y="4384431"/>
            <a:ext cx="6688943" cy="3378959"/>
          </a:xfrm>
          <a:custGeom>
            <a:avLst/>
            <a:gdLst>
              <a:gd name="T0" fmla="*/ 5485 w 5867"/>
              <a:gd name="T1" fmla="*/ 0 h 3315"/>
              <a:gd name="T2" fmla="*/ 5485 w 5867"/>
              <a:gd name="T3" fmla="*/ 0 h 3315"/>
              <a:gd name="T4" fmla="*/ 1187 w 5867"/>
              <a:gd name="T5" fmla="*/ 0 h 3315"/>
              <a:gd name="T6" fmla="*/ 1187 w 5867"/>
              <a:gd name="T7" fmla="*/ 0 h 3315"/>
              <a:gd name="T8" fmla="*/ 1187 w 5867"/>
              <a:gd name="T9" fmla="*/ 0 h 3315"/>
              <a:gd name="T10" fmla="*/ 0 w 5867"/>
              <a:gd name="T11" fmla="*/ 1657 h 3315"/>
              <a:gd name="T12" fmla="*/ 1187 w 5867"/>
              <a:gd name="T13" fmla="*/ 3314 h 3315"/>
              <a:gd name="T14" fmla="*/ 5485 w 5867"/>
              <a:gd name="T15" fmla="*/ 3314 h 3315"/>
              <a:gd name="T16" fmla="*/ 5866 w 5867"/>
              <a:gd name="T17" fmla="*/ 2933 h 3315"/>
              <a:gd name="T18" fmla="*/ 5866 w 5867"/>
              <a:gd name="T19" fmla="*/ 381 h 3315"/>
              <a:gd name="T20" fmla="*/ 5485 w 5867"/>
              <a:gd name="T21" fmla="*/ 0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67" h="3315">
                <a:moveTo>
                  <a:pt x="5485" y="0"/>
                </a:moveTo>
                <a:lnTo>
                  <a:pt x="5485" y="0"/>
                </a:lnTo>
                <a:cubicBezTo>
                  <a:pt x="1187" y="0"/>
                  <a:pt x="1187" y="0"/>
                  <a:pt x="1187" y="0"/>
                </a:cubicBezTo>
                <a:lnTo>
                  <a:pt x="1187" y="0"/>
                </a:lnTo>
                <a:lnTo>
                  <a:pt x="1187" y="0"/>
                </a:lnTo>
                <a:cubicBezTo>
                  <a:pt x="0" y="1657"/>
                  <a:pt x="0" y="1657"/>
                  <a:pt x="0" y="1657"/>
                </a:cubicBezTo>
                <a:cubicBezTo>
                  <a:pt x="1187" y="3314"/>
                  <a:pt x="1187" y="3314"/>
                  <a:pt x="1187" y="3314"/>
                </a:cubicBezTo>
                <a:cubicBezTo>
                  <a:pt x="5485" y="3314"/>
                  <a:pt x="5485" y="3314"/>
                  <a:pt x="5485" y="3314"/>
                </a:cubicBezTo>
                <a:cubicBezTo>
                  <a:pt x="5687" y="3314"/>
                  <a:pt x="5866" y="3134"/>
                  <a:pt x="5866" y="2933"/>
                </a:cubicBezTo>
                <a:cubicBezTo>
                  <a:pt x="5866" y="381"/>
                  <a:pt x="5866" y="381"/>
                  <a:pt x="5866" y="381"/>
                </a:cubicBezTo>
                <a:cubicBezTo>
                  <a:pt x="5866" y="180"/>
                  <a:pt x="5687" y="0"/>
                  <a:pt x="5485" y="0"/>
                </a:cubicBezTo>
              </a:path>
            </a:pathLst>
          </a:custGeom>
          <a:solidFill>
            <a:schemeClr val="accent2"/>
          </a:solidFill>
          <a:ln>
            <a:noFill/>
          </a:ln>
          <a:effectLst/>
        </p:spPr>
        <p:txBody>
          <a:bodyPr wrap="none" anchor="ctr"/>
          <a:lstStyle/>
          <a:p>
            <a:endParaRPr lang="en-US"/>
          </a:p>
        </p:txBody>
      </p:sp>
      <p:sp>
        <p:nvSpPr>
          <p:cNvPr id="50" name="Freeform 6">
            <a:extLst>
              <a:ext uri="{FF2B5EF4-FFF2-40B4-BE49-F238E27FC236}">
                <a16:creationId xmlns:a16="http://schemas.microsoft.com/office/drawing/2014/main" id="{495549E1-1A10-B34D-B8B3-2B7B337AF8E1}"/>
              </a:ext>
            </a:extLst>
          </p:cNvPr>
          <p:cNvSpPr>
            <a:spLocks noChangeArrowheads="1"/>
          </p:cNvSpPr>
          <p:nvPr/>
        </p:nvSpPr>
        <p:spPr bwMode="auto">
          <a:xfrm>
            <a:off x="16877580" y="4541695"/>
            <a:ext cx="5131345" cy="3059936"/>
          </a:xfrm>
          <a:custGeom>
            <a:avLst/>
            <a:gdLst>
              <a:gd name="T0" fmla="*/ 1075 w 5038"/>
              <a:gd name="T1" fmla="*/ 0 h 3001"/>
              <a:gd name="T2" fmla="*/ 1075 w 5038"/>
              <a:gd name="T3" fmla="*/ 0 h 3001"/>
              <a:gd name="T4" fmla="*/ 0 w 5038"/>
              <a:gd name="T5" fmla="*/ 1500 h 3001"/>
              <a:gd name="T6" fmla="*/ 1075 w 5038"/>
              <a:gd name="T7" fmla="*/ 3000 h 3001"/>
              <a:gd name="T8" fmla="*/ 4813 w 5038"/>
              <a:gd name="T9" fmla="*/ 3000 h 3001"/>
              <a:gd name="T10" fmla="*/ 5037 w 5038"/>
              <a:gd name="T11" fmla="*/ 2776 h 3001"/>
              <a:gd name="T12" fmla="*/ 5037 w 5038"/>
              <a:gd name="T13" fmla="*/ 224 h 3001"/>
              <a:gd name="T14" fmla="*/ 4813 w 5038"/>
              <a:gd name="T15" fmla="*/ 0 h 3001"/>
              <a:gd name="T16" fmla="*/ 1075 w 5038"/>
              <a:gd name="T17" fmla="*/ 0 h 3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38" h="3001">
                <a:moveTo>
                  <a:pt x="1075" y="0"/>
                </a:moveTo>
                <a:lnTo>
                  <a:pt x="1075" y="0"/>
                </a:lnTo>
                <a:cubicBezTo>
                  <a:pt x="1008" y="112"/>
                  <a:pt x="112" y="1343"/>
                  <a:pt x="0" y="1500"/>
                </a:cubicBezTo>
                <a:cubicBezTo>
                  <a:pt x="112" y="1657"/>
                  <a:pt x="1008" y="2889"/>
                  <a:pt x="1075" y="3000"/>
                </a:cubicBezTo>
                <a:cubicBezTo>
                  <a:pt x="1231" y="3000"/>
                  <a:pt x="4813" y="3000"/>
                  <a:pt x="4813" y="3000"/>
                </a:cubicBezTo>
                <a:cubicBezTo>
                  <a:pt x="4948" y="3000"/>
                  <a:pt x="5037" y="2889"/>
                  <a:pt x="5037" y="2776"/>
                </a:cubicBezTo>
                <a:cubicBezTo>
                  <a:pt x="5037" y="224"/>
                  <a:pt x="5037" y="224"/>
                  <a:pt x="5037" y="224"/>
                </a:cubicBezTo>
                <a:cubicBezTo>
                  <a:pt x="5037" y="90"/>
                  <a:pt x="4948" y="0"/>
                  <a:pt x="4813" y="0"/>
                </a:cubicBezTo>
                <a:cubicBezTo>
                  <a:pt x="4813" y="0"/>
                  <a:pt x="1231" y="0"/>
                  <a:pt x="1075" y="0"/>
                </a:cubicBezTo>
              </a:path>
            </a:pathLst>
          </a:custGeom>
          <a:solidFill>
            <a:srgbClr val="F9F9F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1" name="Freeform 7">
            <a:extLst>
              <a:ext uri="{FF2B5EF4-FFF2-40B4-BE49-F238E27FC236}">
                <a16:creationId xmlns:a16="http://schemas.microsoft.com/office/drawing/2014/main" id="{0F8BDD63-C9DB-A549-B854-5357A9ACF797}"/>
              </a:ext>
            </a:extLst>
          </p:cNvPr>
          <p:cNvSpPr>
            <a:spLocks noChangeArrowheads="1"/>
          </p:cNvSpPr>
          <p:nvPr/>
        </p:nvSpPr>
        <p:spPr bwMode="auto">
          <a:xfrm>
            <a:off x="16190107" y="8765394"/>
            <a:ext cx="6688943" cy="3378959"/>
          </a:xfrm>
          <a:custGeom>
            <a:avLst/>
            <a:gdLst>
              <a:gd name="T0" fmla="*/ 5485 w 5867"/>
              <a:gd name="T1" fmla="*/ 0 h 3314"/>
              <a:gd name="T2" fmla="*/ 5485 w 5867"/>
              <a:gd name="T3" fmla="*/ 0 h 3314"/>
              <a:gd name="T4" fmla="*/ 1187 w 5867"/>
              <a:gd name="T5" fmla="*/ 0 h 3314"/>
              <a:gd name="T6" fmla="*/ 1187 w 5867"/>
              <a:gd name="T7" fmla="*/ 0 h 3314"/>
              <a:gd name="T8" fmla="*/ 1187 w 5867"/>
              <a:gd name="T9" fmla="*/ 0 h 3314"/>
              <a:gd name="T10" fmla="*/ 0 w 5867"/>
              <a:gd name="T11" fmla="*/ 1656 h 3314"/>
              <a:gd name="T12" fmla="*/ 1187 w 5867"/>
              <a:gd name="T13" fmla="*/ 3313 h 3314"/>
              <a:gd name="T14" fmla="*/ 5485 w 5867"/>
              <a:gd name="T15" fmla="*/ 3313 h 3314"/>
              <a:gd name="T16" fmla="*/ 5866 w 5867"/>
              <a:gd name="T17" fmla="*/ 2932 h 3314"/>
              <a:gd name="T18" fmla="*/ 5866 w 5867"/>
              <a:gd name="T19" fmla="*/ 381 h 3314"/>
              <a:gd name="T20" fmla="*/ 5485 w 5867"/>
              <a:gd name="T21" fmla="*/ 0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67" h="3314">
                <a:moveTo>
                  <a:pt x="5485" y="0"/>
                </a:moveTo>
                <a:lnTo>
                  <a:pt x="5485" y="0"/>
                </a:lnTo>
                <a:cubicBezTo>
                  <a:pt x="1187" y="0"/>
                  <a:pt x="1187" y="0"/>
                  <a:pt x="1187" y="0"/>
                </a:cubicBezTo>
                <a:lnTo>
                  <a:pt x="1187" y="0"/>
                </a:lnTo>
                <a:lnTo>
                  <a:pt x="1187" y="0"/>
                </a:lnTo>
                <a:cubicBezTo>
                  <a:pt x="0" y="1656"/>
                  <a:pt x="0" y="1656"/>
                  <a:pt x="0" y="1656"/>
                </a:cubicBezTo>
                <a:cubicBezTo>
                  <a:pt x="1187" y="3313"/>
                  <a:pt x="1187" y="3313"/>
                  <a:pt x="1187" y="3313"/>
                </a:cubicBezTo>
                <a:cubicBezTo>
                  <a:pt x="5485" y="3313"/>
                  <a:pt x="5485" y="3313"/>
                  <a:pt x="5485" y="3313"/>
                </a:cubicBezTo>
                <a:cubicBezTo>
                  <a:pt x="5687" y="3313"/>
                  <a:pt x="5866" y="3134"/>
                  <a:pt x="5866" y="2932"/>
                </a:cubicBezTo>
                <a:cubicBezTo>
                  <a:pt x="5866" y="381"/>
                  <a:pt x="5866" y="381"/>
                  <a:pt x="5866" y="381"/>
                </a:cubicBezTo>
                <a:cubicBezTo>
                  <a:pt x="5866" y="179"/>
                  <a:pt x="5687" y="0"/>
                  <a:pt x="5485" y="0"/>
                </a:cubicBezTo>
              </a:path>
            </a:pathLst>
          </a:custGeom>
          <a:solidFill>
            <a:schemeClr val="accent4"/>
          </a:solidFill>
          <a:ln>
            <a:noFill/>
          </a:ln>
          <a:effectLst/>
        </p:spPr>
        <p:txBody>
          <a:bodyPr wrap="none" anchor="ctr"/>
          <a:lstStyle/>
          <a:p>
            <a:endParaRPr lang="en-US"/>
          </a:p>
        </p:txBody>
      </p:sp>
      <p:sp>
        <p:nvSpPr>
          <p:cNvPr id="52" name="Freeform 8">
            <a:extLst>
              <a:ext uri="{FF2B5EF4-FFF2-40B4-BE49-F238E27FC236}">
                <a16:creationId xmlns:a16="http://schemas.microsoft.com/office/drawing/2014/main" id="{23334B4C-4119-7845-A2E3-B2E71A13E990}"/>
              </a:ext>
            </a:extLst>
          </p:cNvPr>
          <p:cNvSpPr>
            <a:spLocks noChangeArrowheads="1"/>
          </p:cNvSpPr>
          <p:nvPr/>
        </p:nvSpPr>
        <p:spPr bwMode="auto">
          <a:xfrm>
            <a:off x="16877580" y="8922661"/>
            <a:ext cx="5131345" cy="3059934"/>
          </a:xfrm>
          <a:custGeom>
            <a:avLst/>
            <a:gdLst>
              <a:gd name="T0" fmla="*/ 1075 w 5038"/>
              <a:gd name="T1" fmla="*/ 0 h 3001"/>
              <a:gd name="T2" fmla="*/ 1075 w 5038"/>
              <a:gd name="T3" fmla="*/ 0 h 3001"/>
              <a:gd name="T4" fmla="*/ 0 w 5038"/>
              <a:gd name="T5" fmla="*/ 1500 h 3001"/>
              <a:gd name="T6" fmla="*/ 1075 w 5038"/>
              <a:gd name="T7" fmla="*/ 3000 h 3001"/>
              <a:gd name="T8" fmla="*/ 4813 w 5038"/>
              <a:gd name="T9" fmla="*/ 3000 h 3001"/>
              <a:gd name="T10" fmla="*/ 5037 w 5038"/>
              <a:gd name="T11" fmla="*/ 2776 h 3001"/>
              <a:gd name="T12" fmla="*/ 5037 w 5038"/>
              <a:gd name="T13" fmla="*/ 225 h 3001"/>
              <a:gd name="T14" fmla="*/ 4813 w 5038"/>
              <a:gd name="T15" fmla="*/ 0 h 3001"/>
              <a:gd name="T16" fmla="*/ 1075 w 5038"/>
              <a:gd name="T17" fmla="*/ 0 h 3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38" h="3001">
                <a:moveTo>
                  <a:pt x="1075" y="0"/>
                </a:moveTo>
                <a:lnTo>
                  <a:pt x="1075" y="0"/>
                </a:lnTo>
                <a:cubicBezTo>
                  <a:pt x="1008" y="113"/>
                  <a:pt x="112" y="1343"/>
                  <a:pt x="0" y="1500"/>
                </a:cubicBezTo>
                <a:cubicBezTo>
                  <a:pt x="112" y="1635"/>
                  <a:pt x="1008" y="2889"/>
                  <a:pt x="1075" y="3000"/>
                </a:cubicBezTo>
                <a:cubicBezTo>
                  <a:pt x="1231" y="3000"/>
                  <a:pt x="4813" y="3000"/>
                  <a:pt x="4813" y="3000"/>
                </a:cubicBezTo>
                <a:cubicBezTo>
                  <a:pt x="4948" y="3000"/>
                  <a:pt x="5037" y="2889"/>
                  <a:pt x="5037" y="2776"/>
                </a:cubicBezTo>
                <a:cubicBezTo>
                  <a:pt x="5037" y="225"/>
                  <a:pt x="5037" y="225"/>
                  <a:pt x="5037" y="225"/>
                </a:cubicBezTo>
                <a:cubicBezTo>
                  <a:pt x="5037" y="90"/>
                  <a:pt x="4948" y="0"/>
                  <a:pt x="4813" y="0"/>
                </a:cubicBezTo>
                <a:cubicBezTo>
                  <a:pt x="4813" y="0"/>
                  <a:pt x="1231" y="0"/>
                  <a:pt x="1075" y="0"/>
                </a:cubicBezTo>
              </a:path>
            </a:pathLst>
          </a:custGeom>
          <a:solidFill>
            <a:srgbClr val="F9F9F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8" name="Group 7">
            <a:extLst>
              <a:ext uri="{FF2B5EF4-FFF2-40B4-BE49-F238E27FC236}">
                <a16:creationId xmlns:a16="http://schemas.microsoft.com/office/drawing/2014/main" id="{9E1CC02F-F7FF-BB41-BB3F-51DE97BBB7FF}"/>
              </a:ext>
            </a:extLst>
          </p:cNvPr>
          <p:cNvGrpSpPr/>
          <p:nvPr/>
        </p:nvGrpSpPr>
        <p:grpSpPr>
          <a:xfrm>
            <a:off x="2668309" y="4840556"/>
            <a:ext cx="4326851" cy="2369880"/>
            <a:chOff x="15483297" y="13390931"/>
            <a:chExt cx="4326851" cy="2369880"/>
          </a:xfrm>
        </p:grpSpPr>
        <p:sp>
          <p:nvSpPr>
            <p:cNvPr id="70" name="CuadroTexto 4">
              <a:extLst>
                <a:ext uri="{FF2B5EF4-FFF2-40B4-BE49-F238E27FC236}">
                  <a16:creationId xmlns:a16="http://schemas.microsoft.com/office/drawing/2014/main" id="{2A31DC8F-9B42-0A40-A91D-1F1D9E3F6016}"/>
                </a:ext>
              </a:extLst>
            </p:cNvPr>
            <p:cNvSpPr txBox="1"/>
            <p:nvPr/>
          </p:nvSpPr>
          <p:spPr>
            <a:xfrm>
              <a:off x="15624852" y="14037262"/>
              <a:ext cx="4185296" cy="523220"/>
            </a:xfrm>
            <a:prstGeom prst="rect">
              <a:avLst/>
            </a:prstGeom>
            <a:noFill/>
          </p:spPr>
          <p:txBody>
            <a:bodyPr wrap="square" rtlCol="0">
              <a:spAutoFit/>
            </a:bodyPr>
            <a:lstStyle/>
            <a:p>
              <a:r>
                <a:rPr lang="en-US" sz="2800" dirty="0" smtClean="0">
                  <a:latin typeface="Lato Light" charset="0"/>
                  <a:ea typeface="Lato Light" charset="0"/>
                  <a:cs typeface="Lato Light" charset="0"/>
                </a:rPr>
                <a:t>.</a:t>
              </a:r>
              <a:endParaRPr lang="en-US" sz="2800" dirty="0">
                <a:latin typeface="Lato Light" charset="0"/>
                <a:ea typeface="Lato Light" charset="0"/>
                <a:cs typeface="Lato Light" charset="0"/>
              </a:endParaRPr>
            </a:p>
          </p:txBody>
        </p:sp>
        <p:sp>
          <p:nvSpPr>
            <p:cNvPr id="71" name="CuadroTexto 4">
              <a:extLst>
                <a:ext uri="{FF2B5EF4-FFF2-40B4-BE49-F238E27FC236}">
                  <a16:creationId xmlns:a16="http://schemas.microsoft.com/office/drawing/2014/main" id="{A3784A88-0FB0-DE4C-BF2D-41E57084758C}"/>
                </a:ext>
              </a:extLst>
            </p:cNvPr>
            <p:cNvSpPr txBox="1"/>
            <p:nvPr/>
          </p:nvSpPr>
          <p:spPr>
            <a:xfrm>
              <a:off x="15483297" y="13390931"/>
              <a:ext cx="3451838" cy="2369880"/>
            </a:xfrm>
            <a:prstGeom prst="rect">
              <a:avLst/>
            </a:prstGeom>
            <a:noFill/>
          </p:spPr>
          <p:txBody>
            <a:bodyPr wrap="square" rtlCol="0">
              <a:spAutoFit/>
            </a:bodyPr>
            <a:lstStyle/>
            <a:p>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Our understanding</a:t>
              </a:r>
            </a:p>
            <a:p>
              <a:r>
                <a:rPr lang="en-US" sz="2800" dirty="0">
                  <a:latin typeface="Lato Light" charset="0"/>
                  <a:ea typeface="Lato Light" charset="0"/>
                  <a:cs typeface="Lato Light" charset="0"/>
                </a:rPr>
                <a:t>Supports work or projects that are aligned to Country set priorities</a:t>
              </a:r>
            </a:p>
          </p:txBody>
        </p:sp>
      </p:grpSp>
      <p:sp>
        <p:nvSpPr>
          <p:cNvPr id="105" name="Rectangle 104">
            <a:extLst>
              <a:ext uri="{FF2B5EF4-FFF2-40B4-BE49-F238E27FC236}">
                <a16:creationId xmlns:a16="http://schemas.microsoft.com/office/drawing/2014/main" id="{CFA64C86-619E-014A-A4FB-93AB8D5F9468}"/>
              </a:ext>
            </a:extLst>
          </p:cNvPr>
          <p:cNvSpPr/>
          <p:nvPr/>
        </p:nvSpPr>
        <p:spPr>
          <a:xfrm>
            <a:off x="13391632" y="9690218"/>
            <a:ext cx="1530096" cy="1107996"/>
          </a:xfrm>
          <a:prstGeom prst="rect">
            <a:avLst/>
          </a:prstGeom>
        </p:spPr>
        <p:txBody>
          <a:bodyPr wrap="square">
            <a:spAutoFit/>
          </a:bodyPr>
          <a:lstStyle/>
          <a:p>
            <a:pPr algn="ctr"/>
            <a:r>
              <a:rPr lang="en-US" sz="6600" dirty="0">
                <a:solidFill>
                  <a:schemeClr val="bg1"/>
                </a:solidFill>
                <a:latin typeface="Roboto Medium" panose="02000000000000000000" pitchFamily="2" charset="0"/>
                <a:ea typeface="Roboto Medium" panose="02000000000000000000" pitchFamily="2" charset="0"/>
                <a:cs typeface="Lato" panose="020F0502020204030203" pitchFamily="34" charset="0"/>
              </a:rPr>
              <a:t>T</a:t>
            </a:r>
          </a:p>
        </p:txBody>
      </p:sp>
      <p:grpSp>
        <p:nvGrpSpPr>
          <p:cNvPr id="106" name="Group 105">
            <a:extLst>
              <a:ext uri="{FF2B5EF4-FFF2-40B4-BE49-F238E27FC236}">
                <a16:creationId xmlns:a16="http://schemas.microsoft.com/office/drawing/2014/main" id="{9EA9E419-BFAD-124F-AF6E-54D5E4BFB3A9}"/>
              </a:ext>
            </a:extLst>
          </p:cNvPr>
          <p:cNvGrpSpPr/>
          <p:nvPr/>
        </p:nvGrpSpPr>
        <p:grpSpPr>
          <a:xfrm>
            <a:off x="2468792" y="9102090"/>
            <a:ext cx="4789258" cy="3323987"/>
            <a:chOff x="15624852" y="13390931"/>
            <a:chExt cx="4185296" cy="3323987"/>
          </a:xfrm>
        </p:grpSpPr>
        <p:sp>
          <p:nvSpPr>
            <p:cNvPr id="107" name="CuadroTexto 4">
              <a:extLst>
                <a:ext uri="{FF2B5EF4-FFF2-40B4-BE49-F238E27FC236}">
                  <a16:creationId xmlns:a16="http://schemas.microsoft.com/office/drawing/2014/main" id="{D671D360-0581-0146-8265-22C7B32FE9AF}"/>
                </a:ext>
              </a:extLst>
            </p:cNvPr>
            <p:cNvSpPr txBox="1"/>
            <p:nvPr/>
          </p:nvSpPr>
          <p:spPr>
            <a:xfrm>
              <a:off x="15624852" y="14037262"/>
              <a:ext cx="4185296" cy="2677656"/>
            </a:xfrm>
            <a:prstGeom prst="rect">
              <a:avLst/>
            </a:prstGeom>
            <a:noFill/>
          </p:spPr>
          <p:txBody>
            <a:bodyPr wrap="square" rtlCol="0">
              <a:spAutoFit/>
            </a:bodyPr>
            <a:lstStyle/>
            <a:p>
              <a:r>
                <a:rPr lang="en-US" sz="2800" dirty="0" smtClean="0">
                  <a:latin typeface="Lato Light" charset="0"/>
                  <a:ea typeface="Lato Light" charset="0"/>
                  <a:cs typeface="Lato Light" charset="0"/>
                </a:rPr>
                <a:t>National Planning Commission to lead </a:t>
              </a:r>
              <a:endParaRPr lang="en-US" sz="2800" dirty="0">
                <a:latin typeface="Lato Light" charset="0"/>
                <a:ea typeface="Lato Light" charset="0"/>
                <a:cs typeface="Lato Light" charset="0"/>
              </a:endParaRPr>
            </a:p>
            <a:p>
              <a:pPr marL="457200" indent="-457200">
                <a:buFontTx/>
                <a:buChar char="-"/>
              </a:pPr>
              <a:r>
                <a:rPr lang="en-US" sz="2800" dirty="0" smtClean="0">
                  <a:latin typeface="Lato Light" charset="0"/>
                  <a:ea typeface="Lato Light" charset="0"/>
                  <a:cs typeface="Lato Light" charset="0"/>
                </a:rPr>
                <a:t>Dissemination workshops of the priorities areas to all</a:t>
              </a:r>
            </a:p>
            <a:p>
              <a:r>
                <a:rPr lang="en-US" sz="2800" dirty="0" smtClean="0">
                  <a:latin typeface="Lato Light" charset="0"/>
                  <a:ea typeface="Lato Light" charset="0"/>
                  <a:cs typeface="Lato Light" charset="0"/>
                </a:rPr>
                <a:t>     MaSP members</a:t>
              </a:r>
            </a:p>
            <a:p>
              <a:pPr marL="457200" indent="-457200">
                <a:buFontTx/>
                <a:buChar char="-"/>
              </a:pPr>
              <a:r>
                <a:rPr lang="en-US" sz="2800" dirty="0" smtClean="0">
                  <a:latin typeface="Lato Light" charset="0"/>
                  <a:ea typeface="Lato Light" charset="0"/>
                  <a:cs typeface="Lato Light" charset="0"/>
                </a:rPr>
                <a:t>.</a:t>
              </a:r>
              <a:endParaRPr lang="en-US" sz="2800" dirty="0">
                <a:latin typeface="Lato Light" charset="0"/>
                <a:ea typeface="Lato Light" charset="0"/>
                <a:cs typeface="Lato Light" charset="0"/>
              </a:endParaRPr>
            </a:p>
          </p:txBody>
        </p:sp>
        <p:sp>
          <p:nvSpPr>
            <p:cNvPr id="108" name="CuadroTexto 4">
              <a:extLst>
                <a:ext uri="{FF2B5EF4-FFF2-40B4-BE49-F238E27FC236}">
                  <a16:creationId xmlns:a16="http://schemas.microsoft.com/office/drawing/2014/main" id="{D7CA1FF7-AAB5-6745-82A3-9AB8F0BC0FBE}"/>
                </a:ext>
              </a:extLst>
            </p:cNvPr>
            <p:cNvSpPr txBox="1"/>
            <p:nvPr/>
          </p:nvSpPr>
          <p:spPr>
            <a:xfrm>
              <a:off x="15671389" y="13390931"/>
              <a:ext cx="3263745" cy="646331"/>
            </a:xfrm>
            <a:prstGeom prst="rect">
              <a:avLst/>
            </a:prstGeom>
            <a:noFill/>
          </p:spPr>
          <p:txBody>
            <a:bodyPr wrap="square" rtlCol="0">
              <a:spAutoFit/>
            </a:bodyPr>
            <a:lstStyle/>
            <a:p>
              <a:r>
                <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rPr>
                <a:t>Opportunities</a:t>
              </a:r>
            </a:p>
          </p:txBody>
        </p:sp>
      </p:grpSp>
      <p:grpSp>
        <p:nvGrpSpPr>
          <p:cNvPr id="113" name="Group 112">
            <a:extLst>
              <a:ext uri="{FF2B5EF4-FFF2-40B4-BE49-F238E27FC236}">
                <a16:creationId xmlns:a16="http://schemas.microsoft.com/office/drawing/2014/main" id="{E858014C-CC81-A64E-964C-942F6024F05C}"/>
              </a:ext>
            </a:extLst>
          </p:cNvPr>
          <p:cNvGrpSpPr/>
          <p:nvPr/>
        </p:nvGrpSpPr>
        <p:grpSpPr>
          <a:xfrm flipH="1">
            <a:off x="17335953" y="4840556"/>
            <a:ext cx="4185296" cy="2462213"/>
            <a:chOff x="15624852" y="13390931"/>
            <a:chExt cx="4185296" cy="2462213"/>
          </a:xfrm>
        </p:grpSpPr>
        <p:sp>
          <p:nvSpPr>
            <p:cNvPr id="114" name="CuadroTexto 4">
              <a:extLst>
                <a:ext uri="{FF2B5EF4-FFF2-40B4-BE49-F238E27FC236}">
                  <a16:creationId xmlns:a16="http://schemas.microsoft.com/office/drawing/2014/main" id="{6BF73E1A-825A-E843-94EA-453E2D4B05F5}"/>
                </a:ext>
              </a:extLst>
            </p:cNvPr>
            <p:cNvSpPr txBox="1"/>
            <p:nvPr/>
          </p:nvSpPr>
          <p:spPr>
            <a:xfrm>
              <a:off x="15624852" y="14037262"/>
              <a:ext cx="4185296" cy="1815882"/>
            </a:xfrm>
            <a:prstGeom prst="rect">
              <a:avLst/>
            </a:prstGeom>
            <a:noFill/>
          </p:spPr>
          <p:txBody>
            <a:bodyPr wrap="square" rtlCol="0">
              <a:spAutoFit/>
            </a:bodyPr>
            <a:lstStyle/>
            <a:p>
              <a:pPr algn="r"/>
              <a:r>
                <a:rPr lang="en-US" sz="2800" dirty="0" smtClean="0">
                  <a:latin typeface="Lato Light" charset="0"/>
                  <a:ea typeface="Lato Light" charset="0"/>
                  <a:cs typeface="Lato Light" charset="0"/>
                </a:rPr>
                <a:t>	Malawi vision 2063: An inclusively Wealthy and self reliant Nation</a:t>
              </a:r>
              <a:endParaRPr lang="en-US" sz="2800" dirty="0">
                <a:latin typeface="Lato Light" charset="0"/>
                <a:ea typeface="Lato Light" charset="0"/>
                <a:cs typeface="Lato Light" charset="0"/>
              </a:endParaRPr>
            </a:p>
          </p:txBody>
        </p:sp>
        <p:sp>
          <p:nvSpPr>
            <p:cNvPr id="115" name="CuadroTexto 4">
              <a:extLst>
                <a:ext uri="{FF2B5EF4-FFF2-40B4-BE49-F238E27FC236}">
                  <a16:creationId xmlns:a16="http://schemas.microsoft.com/office/drawing/2014/main" id="{4E8755A1-F4FE-D644-AA56-43F01CE2F2BD}"/>
                </a:ext>
              </a:extLst>
            </p:cNvPr>
            <p:cNvSpPr txBox="1"/>
            <p:nvPr/>
          </p:nvSpPr>
          <p:spPr>
            <a:xfrm>
              <a:off x="15671389" y="13390931"/>
              <a:ext cx="3263745" cy="64633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Malawi’ Priority</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116" name="Group 115">
            <a:extLst>
              <a:ext uri="{FF2B5EF4-FFF2-40B4-BE49-F238E27FC236}">
                <a16:creationId xmlns:a16="http://schemas.microsoft.com/office/drawing/2014/main" id="{754C12C3-3A68-3C42-83B1-E6D8C133AAA1}"/>
              </a:ext>
            </a:extLst>
          </p:cNvPr>
          <p:cNvGrpSpPr/>
          <p:nvPr/>
        </p:nvGrpSpPr>
        <p:grpSpPr>
          <a:xfrm flipH="1">
            <a:off x="17335953" y="9221521"/>
            <a:ext cx="4185296" cy="2893100"/>
            <a:chOff x="15624852" y="13390931"/>
            <a:chExt cx="4185296" cy="2893100"/>
          </a:xfrm>
        </p:grpSpPr>
        <p:sp>
          <p:nvSpPr>
            <p:cNvPr id="117" name="CuadroTexto 4">
              <a:extLst>
                <a:ext uri="{FF2B5EF4-FFF2-40B4-BE49-F238E27FC236}">
                  <a16:creationId xmlns:a16="http://schemas.microsoft.com/office/drawing/2014/main" id="{DED3E0DA-09DE-1947-8B10-9E18A3453368}"/>
                </a:ext>
              </a:extLst>
            </p:cNvPr>
            <p:cNvSpPr txBox="1"/>
            <p:nvPr/>
          </p:nvSpPr>
          <p:spPr>
            <a:xfrm>
              <a:off x="15624852" y="14037262"/>
              <a:ext cx="4185296" cy="2246769"/>
            </a:xfrm>
            <a:prstGeom prst="rect">
              <a:avLst/>
            </a:prstGeom>
            <a:noFill/>
          </p:spPr>
          <p:txBody>
            <a:bodyPr wrap="square" rtlCol="0">
              <a:spAutoFit/>
            </a:bodyPr>
            <a:lstStyle/>
            <a:p>
              <a:pPr algn="r"/>
              <a:r>
                <a:rPr lang="en-US" sz="2800" dirty="0" smtClean="0">
                  <a:latin typeface="Lato Light" charset="0"/>
                  <a:ea typeface="Lato Light" charset="0"/>
                  <a:cs typeface="Lato Light" charset="0"/>
                </a:rPr>
                <a:t>Simplify the vision 2063 in easy to read manner for MaSP members (</a:t>
              </a:r>
              <a:r>
                <a:rPr lang="en-US" sz="2800" b="1" i="1" dirty="0" smtClean="0">
                  <a:latin typeface="Times New Roman" panose="02020603050405020304" pitchFamily="18" charset="0"/>
                  <a:ea typeface="Lato Light" charset="0"/>
                  <a:cs typeface="Times New Roman" panose="02020603050405020304" pitchFamily="18" charset="0"/>
                </a:rPr>
                <a:t>Develop Information, Education &amp;   Communication Strategy</a:t>
              </a:r>
              <a:r>
                <a:rPr lang="en-US" sz="2800" dirty="0" smtClean="0">
                  <a:latin typeface="Lato Light" charset="0"/>
                  <a:ea typeface="Lato Light" charset="0"/>
                  <a:cs typeface="Lato Light" charset="0"/>
                </a:rPr>
                <a:t>)</a:t>
              </a:r>
              <a:endParaRPr lang="en-US" sz="2800" dirty="0">
                <a:latin typeface="Lato Light" charset="0"/>
                <a:ea typeface="Lato Light" charset="0"/>
                <a:cs typeface="Lato Light" charset="0"/>
              </a:endParaRPr>
            </a:p>
          </p:txBody>
        </p:sp>
        <p:sp>
          <p:nvSpPr>
            <p:cNvPr id="118" name="CuadroTexto 4">
              <a:extLst>
                <a:ext uri="{FF2B5EF4-FFF2-40B4-BE49-F238E27FC236}">
                  <a16:creationId xmlns:a16="http://schemas.microsoft.com/office/drawing/2014/main" id="{071E9F74-7111-0842-9847-DEA4398726FE}"/>
                </a:ext>
              </a:extLst>
            </p:cNvPr>
            <p:cNvSpPr txBox="1"/>
            <p:nvPr/>
          </p:nvSpPr>
          <p:spPr>
            <a:xfrm>
              <a:off x="15671389" y="13390931"/>
              <a:ext cx="3263745" cy="64633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Opportunities</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41" name="Grupo 349">
            <a:extLst>
              <a:ext uri="{FF2B5EF4-FFF2-40B4-BE49-F238E27FC236}">
                <a16:creationId xmlns:a16="http://schemas.microsoft.com/office/drawing/2014/main" id="{6EDB6ACD-9EBA-7048-9F4B-DFED8023AEF6}"/>
              </a:ext>
            </a:extLst>
          </p:cNvPr>
          <p:cNvGrpSpPr/>
          <p:nvPr/>
        </p:nvGrpSpPr>
        <p:grpSpPr>
          <a:xfrm>
            <a:off x="2668308" y="1022190"/>
            <a:ext cx="19041035" cy="2007452"/>
            <a:chOff x="2668308" y="861425"/>
            <a:chExt cx="19041035" cy="2007452"/>
          </a:xfrm>
        </p:grpSpPr>
        <p:sp>
          <p:nvSpPr>
            <p:cNvPr id="42" name="CuadroTexto 350">
              <a:extLst>
                <a:ext uri="{FF2B5EF4-FFF2-40B4-BE49-F238E27FC236}">
                  <a16:creationId xmlns:a16="http://schemas.microsoft.com/office/drawing/2014/main" id="{189E9261-6D37-F14D-9672-2334B0A296CE}"/>
                </a:ext>
              </a:extLst>
            </p:cNvPr>
            <p:cNvSpPr txBox="1"/>
            <p:nvPr/>
          </p:nvSpPr>
          <p:spPr>
            <a:xfrm>
              <a:off x="4478880" y="861425"/>
              <a:ext cx="15751427"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Scottish Government Principles</a:t>
              </a:r>
              <a:endParaRPr lang="en-US" sz="8000" b="1" dirty="0">
                <a:solidFill>
                  <a:schemeClr val="tx2"/>
                </a:solidFill>
                <a:latin typeface="Lato Heavy" charset="0"/>
                <a:ea typeface="Lato Heavy" charset="0"/>
                <a:cs typeface="Lato Heavy" charset="0"/>
              </a:endParaRPr>
            </a:p>
          </p:txBody>
        </p:sp>
        <p:sp>
          <p:nvSpPr>
            <p:cNvPr id="43" name="CuadroTexto 351">
              <a:extLst>
                <a:ext uri="{FF2B5EF4-FFF2-40B4-BE49-F238E27FC236}">
                  <a16:creationId xmlns:a16="http://schemas.microsoft.com/office/drawing/2014/main" id="{6E29EBD1-6AF0-C444-A43F-0E821A09929C}"/>
                </a:ext>
              </a:extLst>
            </p:cNvPr>
            <p:cNvSpPr txBox="1"/>
            <p:nvPr/>
          </p:nvSpPr>
          <p:spPr>
            <a:xfrm>
              <a:off x="2668308" y="2222546"/>
              <a:ext cx="19041035" cy="646331"/>
            </a:xfrm>
            <a:prstGeom prst="rect">
              <a:avLst/>
            </a:prstGeom>
            <a:noFill/>
          </p:spPr>
          <p:txBody>
            <a:bodyPr wrap="square" rtlCol="0">
              <a:spAutoFit/>
            </a:bodyPr>
            <a:lstStyle/>
            <a:p>
              <a:pPr algn="ctr"/>
              <a:r>
                <a:rPr lang="en-GB" dirty="0"/>
                <a:t>Partner-country led </a:t>
              </a:r>
              <a:r>
                <a:rPr lang="en-GB" dirty="0" smtClean="0"/>
                <a:t>development</a:t>
              </a: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44" name="Freeform 4">
            <a:extLst>
              <a:ext uri="{FF2B5EF4-FFF2-40B4-BE49-F238E27FC236}">
                <a16:creationId xmlns:a16="http://schemas.microsoft.com/office/drawing/2014/main" id="{8896CF59-3CC8-AC4E-BA59-A153DC237C28}"/>
              </a:ext>
            </a:extLst>
          </p:cNvPr>
          <p:cNvSpPr>
            <a:spLocks noChangeArrowheads="1"/>
          </p:cNvSpPr>
          <p:nvPr/>
        </p:nvSpPr>
        <p:spPr bwMode="auto">
          <a:xfrm>
            <a:off x="337194" y="582739"/>
            <a:ext cx="1264664" cy="1261346"/>
          </a:xfrm>
          <a:custGeom>
            <a:avLst/>
            <a:gdLst>
              <a:gd name="T0" fmla="*/ 1677 w 1678"/>
              <a:gd name="T1" fmla="*/ 823 h 1677"/>
              <a:gd name="T2" fmla="*/ 1677 w 1678"/>
              <a:gd name="T3" fmla="*/ 823 h 1677"/>
              <a:gd name="T4" fmla="*/ 824 w 1678"/>
              <a:gd name="T5" fmla="*/ 1676 h 1677"/>
              <a:gd name="T6" fmla="*/ 0 w 1678"/>
              <a:gd name="T7" fmla="*/ 823 h 1677"/>
              <a:gd name="T8" fmla="*/ 824 w 1678"/>
              <a:gd name="T9" fmla="*/ 0 h 1677"/>
              <a:gd name="T10" fmla="*/ 1677 w 1678"/>
              <a:gd name="T11" fmla="*/ 823 h 1677"/>
            </a:gdLst>
            <a:ahLst/>
            <a:cxnLst>
              <a:cxn ang="0">
                <a:pos x="T0" y="T1"/>
              </a:cxn>
              <a:cxn ang="0">
                <a:pos x="T2" y="T3"/>
              </a:cxn>
              <a:cxn ang="0">
                <a:pos x="T4" y="T5"/>
              </a:cxn>
              <a:cxn ang="0">
                <a:pos x="T6" y="T7"/>
              </a:cxn>
              <a:cxn ang="0">
                <a:pos x="T8" y="T9"/>
              </a:cxn>
              <a:cxn ang="0">
                <a:pos x="T10" y="T11"/>
              </a:cxn>
            </a:cxnLst>
            <a:rect l="0" t="0" r="r" b="b"/>
            <a:pathLst>
              <a:path w="1678" h="1677">
                <a:moveTo>
                  <a:pt x="1677" y="823"/>
                </a:moveTo>
                <a:lnTo>
                  <a:pt x="1677" y="823"/>
                </a:lnTo>
                <a:cubicBezTo>
                  <a:pt x="1677" y="1294"/>
                  <a:pt x="1295" y="1676"/>
                  <a:pt x="824" y="1676"/>
                </a:cubicBezTo>
                <a:cubicBezTo>
                  <a:pt x="383" y="1676"/>
                  <a:pt x="0" y="1294"/>
                  <a:pt x="0" y="823"/>
                </a:cubicBezTo>
                <a:cubicBezTo>
                  <a:pt x="0" y="353"/>
                  <a:pt x="383" y="0"/>
                  <a:pt x="824" y="0"/>
                </a:cubicBezTo>
                <a:cubicBezTo>
                  <a:pt x="1295" y="0"/>
                  <a:pt x="1677" y="353"/>
                  <a:pt x="1677" y="823"/>
                </a:cubicBezTo>
              </a:path>
            </a:pathLst>
          </a:custGeom>
          <a:solidFill>
            <a:schemeClr val="accent3"/>
          </a:solidFill>
          <a:ln>
            <a:noFill/>
          </a:ln>
          <a:effectLst/>
        </p:spPr>
        <p:txBody>
          <a:bodyPr wrap="none" anchor="ctr"/>
          <a:lstStyle/>
          <a:p>
            <a:r>
              <a:rPr lang="en-US" sz="4400" dirty="0" smtClean="0">
                <a:solidFill>
                  <a:srgbClr val="FF0000"/>
                </a:solidFill>
              </a:rPr>
              <a:t>   </a:t>
            </a:r>
            <a:r>
              <a:rPr lang="en-US" sz="4400" dirty="0" smtClean="0">
                <a:solidFill>
                  <a:srgbClr val="FF0000"/>
                </a:solidFill>
                <a:latin typeface="Agency FB" panose="020B0503020202020204" pitchFamily="34" charset="0"/>
              </a:rPr>
              <a:t>1</a:t>
            </a:r>
            <a:endParaRPr lang="en-US" sz="4400" dirty="0">
              <a:solidFill>
                <a:srgbClr val="FF0000"/>
              </a:solidFill>
              <a:latin typeface="Agency FB" panose="020B0503020202020204" pitchFamily="34" charset="0"/>
            </a:endParaRPr>
          </a:p>
        </p:txBody>
      </p:sp>
      <p:sp>
        <p:nvSpPr>
          <p:cNvPr id="3" name="Rectangle 2"/>
          <p:cNvSpPr/>
          <p:nvPr/>
        </p:nvSpPr>
        <p:spPr>
          <a:xfrm>
            <a:off x="8322342" y="6983935"/>
            <a:ext cx="7990300" cy="3539430"/>
          </a:xfrm>
          <a:prstGeom prst="rect">
            <a:avLst/>
          </a:prstGeom>
        </p:spPr>
        <p:txBody>
          <a:bodyPr wrap="square">
            <a:spAutoFit/>
          </a:bodyPr>
          <a:lstStyle/>
          <a:p>
            <a:r>
              <a:rPr lang="en-GB" sz="3200" dirty="0">
                <a:latin typeface="Lato Light" charset="0"/>
                <a:ea typeface="Lato Light" charset="0"/>
                <a:cs typeface="Lato Light" charset="0"/>
              </a:rPr>
              <a:t>we recognise that countries prioritise their own needs and lead their own development, therefore we fund work that is aligned with national / local plans and other in-country development partners. In supporting partner-country’s needs we make sure we are the best ‘match’</a:t>
            </a:r>
            <a:endParaRPr lang="en-US" sz="3200" dirty="0">
              <a:latin typeface="Lato Light" charset="0"/>
              <a:ea typeface="Lato Light" charset="0"/>
              <a:cs typeface="Lato Light" charset="0"/>
            </a:endParaRPr>
          </a:p>
        </p:txBody>
      </p:sp>
      <p:sp>
        <p:nvSpPr>
          <p:cNvPr id="57" name="Freeform 4">
            <a:extLst>
              <a:ext uri="{FF2B5EF4-FFF2-40B4-BE49-F238E27FC236}">
                <a16:creationId xmlns:a16="http://schemas.microsoft.com/office/drawing/2014/main" id="{90A9756E-3D57-FA4C-ACC5-60D6E9E91FD5}"/>
              </a:ext>
            </a:extLst>
          </p:cNvPr>
          <p:cNvSpPr>
            <a:spLocks noChangeArrowheads="1"/>
          </p:cNvSpPr>
          <p:nvPr/>
        </p:nvSpPr>
        <p:spPr bwMode="auto">
          <a:xfrm>
            <a:off x="6599590" y="11185322"/>
            <a:ext cx="11421709" cy="2185946"/>
          </a:xfrm>
          <a:custGeom>
            <a:avLst/>
            <a:gdLst>
              <a:gd name="T0" fmla="*/ 13780 w 15625"/>
              <a:gd name="T1" fmla="*/ 0 h 2626"/>
              <a:gd name="T2" fmla="*/ 1875 w 15625"/>
              <a:gd name="T3" fmla="*/ 0 h 2626"/>
              <a:gd name="T4" fmla="*/ 0 w 15625"/>
              <a:gd name="T5" fmla="*/ 2625 h 2626"/>
              <a:gd name="T6" fmla="*/ 15624 w 15625"/>
              <a:gd name="T7" fmla="*/ 2625 h 2626"/>
              <a:gd name="T8" fmla="*/ 13780 w 15625"/>
              <a:gd name="T9" fmla="*/ 0 h 2626"/>
            </a:gdLst>
            <a:ahLst/>
            <a:cxnLst>
              <a:cxn ang="0">
                <a:pos x="T0" y="T1"/>
              </a:cxn>
              <a:cxn ang="0">
                <a:pos x="T2" y="T3"/>
              </a:cxn>
              <a:cxn ang="0">
                <a:pos x="T4" y="T5"/>
              </a:cxn>
              <a:cxn ang="0">
                <a:pos x="T6" y="T7"/>
              </a:cxn>
              <a:cxn ang="0">
                <a:pos x="T8" y="T9"/>
              </a:cxn>
            </a:cxnLst>
            <a:rect l="0" t="0" r="r" b="b"/>
            <a:pathLst>
              <a:path w="15625" h="2626">
                <a:moveTo>
                  <a:pt x="13780" y="0"/>
                </a:moveTo>
                <a:lnTo>
                  <a:pt x="1875" y="0"/>
                </a:lnTo>
                <a:lnTo>
                  <a:pt x="0" y="2625"/>
                </a:lnTo>
                <a:lnTo>
                  <a:pt x="15624" y="2625"/>
                </a:lnTo>
                <a:lnTo>
                  <a:pt x="13780" y="0"/>
                </a:lnTo>
              </a:path>
            </a:pathLst>
          </a:custGeom>
          <a:solidFill>
            <a:schemeClr val="accent1"/>
          </a:solidFill>
          <a:ln>
            <a:solidFill>
              <a:schemeClr val="accent1"/>
            </a:solidFill>
          </a:ln>
          <a:effectLst/>
        </p:spPr>
        <p:txBody>
          <a:bodyPr wrap="none" anchor="ctr"/>
          <a:lstStyle/>
          <a:p>
            <a:r>
              <a:rPr lang="en-US" dirty="0" smtClean="0"/>
              <a:t>           </a:t>
            </a:r>
            <a:r>
              <a:rPr lang="en-US" b="1" dirty="0" smtClean="0">
                <a:solidFill>
                  <a:schemeClr val="bg2">
                    <a:lumMod val="10000"/>
                  </a:schemeClr>
                </a:solidFill>
              </a:rPr>
              <a:t>Other Opportunities</a:t>
            </a:r>
          </a:p>
          <a:p>
            <a:r>
              <a:rPr lang="en-US" b="1" dirty="0">
                <a:solidFill>
                  <a:schemeClr val="bg2">
                    <a:lumMod val="10000"/>
                  </a:schemeClr>
                </a:solidFill>
              </a:rPr>
              <a:t> </a:t>
            </a:r>
            <a:r>
              <a:rPr lang="en-US" b="1" dirty="0" smtClean="0">
                <a:solidFill>
                  <a:schemeClr val="bg2">
                    <a:lumMod val="10000"/>
                  </a:schemeClr>
                </a:solidFill>
              </a:rPr>
              <a:t>          Pritioze  areas for specific period</a:t>
            </a:r>
          </a:p>
          <a:p>
            <a:r>
              <a:rPr lang="en-US" dirty="0">
                <a:solidFill>
                  <a:schemeClr val="bg1"/>
                </a:solidFill>
              </a:rPr>
              <a:t> </a:t>
            </a:r>
            <a:r>
              <a:rPr lang="en-US" dirty="0" smtClean="0">
                <a:solidFill>
                  <a:schemeClr val="bg1"/>
                </a:solidFill>
              </a:rPr>
              <a:t>        </a:t>
            </a:r>
            <a:r>
              <a:rPr lang="en-US" sz="3200" dirty="0" smtClean="0">
                <a:solidFill>
                  <a:schemeClr val="bg1"/>
                </a:solidFill>
              </a:rPr>
              <a:t>Assist Malawi communities in dealing with emergencies </a:t>
            </a:r>
          </a:p>
          <a:p>
            <a:r>
              <a:rPr lang="en-US" sz="3200" dirty="0">
                <a:solidFill>
                  <a:schemeClr val="bg1"/>
                </a:solidFill>
              </a:rPr>
              <a:t> </a:t>
            </a:r>
            <a:r>
              <a:rPr lang="en-US" sz="3200" dirty="0" smtClean="0">
                <a:solidFill>
                  <a:schemeClr val="bg1"/>
                </a:solidFill>
              </a:rPr>
              <a:t>     COVID, Climate Change </a:t>
            </a:r>
            <a:r>
              <a:rPr lang="en-US" sz="3200" dirty="0" err="1" smtClean="0">
                <a:solidFill>
                  <a:schemeClr val="bg1"/>
                </a:solidFill>
              </a:rPr>
              <a:t>e.t.c</a:t>
            </a:r>
            <a:endParaRPr lang="en-US" sz="3200" dirty="0">
              <a:solidFill>
                <a:schemeClr val="bg1"/>
              </a:solidFill>
            </a:endParaRPr>
          </a:p>
        </p:txBody>
      </p:sp>
    </p:spTree>
    <p:extLst>
      <p:ext uri="{BB962C8B-B14F-4D97-AF65-F5344CB8AC3E}">
        <p14:creationId xmlns:p14="http://schemas.microsoft.com/office/powerpoint/2010/main" val="2193694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1">
            <a:extLst>
              <a:ext uri="{FF2B5EF4-FFF2-40B4-BE49-F238E27FC236}">
                <a16:creationId xmlns:a16="http://schemas.microsoft.com/office/drawing/2014/main" id="{CC0F70B4-13C8-C541-92F6-772726EE6C1F}"/>
              </a:ext>
            </a:extLst>
          </p:cNvPr>
          <p:cNvSpPr>
            <a:spLocks noChangeArrowheads="1"/>
          </p:cNvSpPr>
          <p:nvPr/>
        </p:nvSpPr>
        <p:spPr bwMode="auto">
          <a:xfrm>
            <a:off x="3896453" y="8420589"/>
            <a:ext cx="8224484" cy="1761266"/>
          </a:xfrm>
          <a:custGeom>
            <a:avLst/>
            <a:gdLst>
              <a:gd name="T0" fmla="*/ 9749 w 11532"/>
              <a:gd name="T1" fmla="*/ 0 h 2469"/>
              <a:gd name="T2" fmla="*/ 1750 w 11532"/>
              <a:gd name="T3" fmla="*/ 0 h 2469"/>
              <a:gd name="T4" fmla="*/ 0 w 11532"/>
              <a:gd name="T5" fmla="*/ 2468 h 2469"/>
              <a:gd name="T6" fmla="*/ 11531 w 11532"/>
              <a:gd name="T7" fmla="*/ 2468 h 2469"/>
              <a:gd name="T8" fmla="*/ 9749 w 11532"/>
              <a:gd name="T9" fmla="*/ 0 h 2469"/>
            </a:gdLst>
            <a:ahLst/>
            <a:cxnLst>
              <a:cxn ang="0">
                <a:pos x="T0" y="T1"/>
              </a:cxn>
              <a:cxn ang="0">
                <a:pos x="T2" y="T3"/>
              </a:cxn>
              <a:cxn ang="0">
                <a:pos x="T4" y="T5"/>
              </a:cxn>
              <a:cxn ang="0">
                <a:pos x="T6" y="T7"/>
              </a:cxn>
              <a:cxn ang="0">
                <a:pos x="T8" y="T9"/>
              </a:cxn>
            </a:cxnLst>
            <a:rect l="0" t="0" r="r" b="b"/>
            <a:pathLst>
              <a:path w="11532" h="2469">
                <a:moveTo>
                  <a:pt x="9749" y="0"/>
                </a:moveTo>
                <a:lnTo>
                  <a:pt x="1750" y="0"/>
                </a:lnTo>
                <a:lnTo>
                  <a:pt x="0" y="2468"/>
                </a:lnTo>
                <a:lnTo>
                  <a:pt x="11531" y="2468"/>
                </a:lnTo>
                <a:lnTo>
                  <a:pt x="9749" y="0"/>
                </a:lnTo>
              </a:path>
            </a:pathLst>
          </a:custGeom>
          <a:solidFill>
            <a:srgbClr val="4B62A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2" name="Freeform 2">
            <a:extLst>
              <a:ext uri="{FF2B5EF4-FFF2-40B4-BE49-F238E27FC236}">
                <a16:creationId xmlns:a16="http://schemas.microsoft.com/office/drawing/2014/main" id="{2F61D676-350F-0847-8D87-908167A94CFD}"/>
              </a:ext>
            </a:extLst>
          </p:cNvPr>
          <p:cNvSpPr>
            <a:spLocks noChangeArrowheads="1"/>
          </p:cNvSpPr>
          <p:nvPr/>
        </p:nvSpPr>
        <p:spPr bwMode="auto">
          <a:xfrm>
            <a:off x="3896453" y="8420589"/>
            <a:ext cx="8224484" cy="1761266"/>
          </a:xfrm>
          <a:custGeom>
            <a:avLst/>
            <a:gdLst>
              <a:gd name="T0" fmla="*/ 9749 w 11532"/>
              <a:gd name="T1" fmla="*/ 0 h 2469"/>
              <a:gd name="T2" fmla="*/ 1750 w 11532"/>
              <a:gd name="T3" fmla="*/ 0 h 2469"/>
              <a:gd name="T4" fmla="*/ 0 w 11532"/>
              <a:gd name="T5" fmla="*/ 2468 h 2469"/>
              <a:gd name="T6" fmla="*/ 11531 w 11532"/>
              <a:gd name="T7" fmla="*/ 2468 h 2469"/>
              <a:gd name="T8" fmla="*/ 9749 w 11532"/>
              <a:gd name="T9" fmla="*/ 0 h 2469"/>
            </a:gdLst>
            <a:ahLst/>
            <a:cxnLst>
              <a:cxn ang="0">
                <a:pos x="T0" y="T1"/>
              </a:cxn>
              <a:cxn ang="0">
                <a:pos x="T2" y="T3"/>
              </a:cxn>
              <a:cxn ang="0">
                <a:pos x="T4" y="T5"/>
              </a:cxn>
              <a:cxn ang="0">
                <a:pos x="T6" y="T7"/>
              </a:cxn>
              <a:cxn ang="0">
                <a:pos x="T8" y="T9"/>
              </a:cxn>
            </a:cxnLst>
            <a:rect l="0" t="0" r="r" b="b"/>
            <a:pathLst>
              <a:path w="11532" h="2469">
                <a:moveTo>
                  <a:pt x="9749" y="0"/>
                </a:moveTo>
                <a:lnTo>
                  <a:pt x="1750" y="0"/>
                </a:lnTo>
                <a:lnTo>
                  <a:pt x="0" y="2468"/>
                </a:lnTo>
                <a:lnTo>
                  <a:pt x="11531" y="2468"/>
                </a:lnTo>
                <a:lnTo>
                  <a:pt x="9749" y="0"/>
                </a:lnTo>
              </a:path>
            </a:pathLst>
          </a:custGeom>
          <a:solidFill>
            <a:schemeClr val="accent3"/>
          </a:solidFill>
          <a:ln>
            <a:noFill/>
          </a:ln>
          <a:effectLst/>
        </p:spPr>
        <p:txBody>
          <a:bodyPr wrap="none" anchor="ctr"/>
          <a:lstStyle/>
          <a:p>
            <a:endParaRPr lang="en-US"/>
          </a:p>
        </p:txBody>
      </p:sp>
      <p:sp>
        <p:nvSpPr>
          <p:cNvPr id="43" name="Freeform 3">
            <a:extLst>
              <a:ext uri="{FF2B5EF4-FFF2-40B4-BE49-F238E27FC236}">
                <a16:creationId xmlns:a16="http://schemas.microsoft.com/office/drawing/2014/main" id="{81A69F64-F3B4-3B4F-A4EF-D60E43A8CF25}"/>
              </a:ext>
            </a:extLst>
          </p:cNvPr>
          <p:cNvSpPr>
            <a:spLocks noChangeArrowheads="1"/>
          </p:cNvSpPr>
          <p:nvPr/>
        </p:nvSpPr>
        <p:spPr bwMode="auto">
          <a:xfrm>
            <a:off x="2424538" y="10383142"/>
            <a:ext cx="11143154" cy="1874490"/>
          </a:xfrm>
          <a:custGeom>
            <a:avLst/>
            <a:gdLst>
              <a:gd name="T0" fmla="*/ 13780 w 15625"/>
              <a:gd name="T1" fmla="*/ 0 h 2626"/>
              <a:gd name="T2" fmla="*/ 1875 w 15625"/>
              <a:gd name="T3" fmla="*/ 0 h 2626"/>
              <a:gd name="T4" fmla="*/ 0 w 15625"/>
              <a:gd name="T5" fmla="*/ 2625 h 2626"/>
              <a:gd name="T6" fmla="*/ 15624 w 15625"/>
              <a:gd name="T7" fmla="*/ 2625 h 2626"/>
              <a:gd name="T8" fmla="*/ 13780 w 15625"/>
              <a:gd name="T9" fmla="*/ 0 h 2626"/>
            </a:gdLst>
            <a:ahLst/>
            <a:cxnLst>
              <a:cxn ang="0">
                <a:pos x="T0" y="T1"/>
              </a:cxn>
              <a:cxn ang="0">
                <a:pos x="T2" y="T3"/>
              </a:cxn>
              <a:cxn ang="0">
                <a:pos x="T4" y="T5"/>
              </a:cxn>
              <a:cxn ang="0">
                <a:pos x="T6" y="T7"/>
              </a:cxn>
              <a:cxn ang="0">
                <a:pos x="T8" y="T9"/>
              </a:cxn>
            </a:cxnLst>
            <a:rect l="0" t="0" r="r" b="b"/>
            <a:pathLst>
              <a:path w="15625" h="2626">
                <a:moveTo>
                  <a:pt x="13780" y="0"/>
                </a:moveTo>
                <a:lnTo>
                  <a:pt x="1875" y="0"/>
                </a:lnTo>
                <a:lnTo>
                  <a:pt x="0" y="2625"/>
                </a:lnTo>
                <a:lnTo>
                  <a:pt x="15624" y="2625"/>
                </a:lnTo>
                <a:lnTo>
                  <a:pt x="13780" y="0"/>
                </a:lnTo>
              </a:path>
            </a:pathLst>
          </a:custGeom>
          <a:solidFill>
            <a:srgbClr val="41449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4" name="Freeform 4">
            <a:extLst>
              <a:ext uri="{FF2B5EF4-FFF2-40B4-BE49-F238E27FC236}">
                <a16:creationId xmlns:a16="http://schemas.microsoft.com/office/drawing/2014/main" id="{90A9756E-3D57-FA4C-ACC5-60D6E9E91FD5}"/>
              </a:ext>
            </a:extLst>
          </p:cNvPr>
          <p:cNvSpPr>
            <a:spLocks noChangeArrowheads="1"/>
          </p:cNvSpPr>
          <p:nvPr/>
        </p:nvSpPr>
        <p:spPr bwMode="auto">
          <a:xfrm>
            <a:off x="2424538" y="10383142"/>
            <a:ext cx="11143154" cy="1874490"/>
          </a:xfrm>
          <a:custGeom>
            <a:avLst/>
            <a:gdLst>
              <a:gd name="T0" fmla="*/ 13780 w 15625"/>
              <a:gd name="T1" fmla="*/ 0 h 2626"/>
              <a:gd name="T2" fmla="*/ 1875 w 15625"/>
              <a:gd name="T3" fmla="*/ 0 h 2626"/>
              <a:gd name="T4" fmla="*/ 0 w 15625"/>
              <a:gd name="T5" fmla="*/ 2625 h 2626"/>
              <a:gd name="T6" fmla="*/ 15624 w 15625"/>
              <a:gd name="T7" fmla="*/ 2625 h 2626"/>
              <a:gd name="T8" fmla="*/ 13780 w 15625"/>
              <a:gd name="T9" fmla="*/ 0 h 2626"/>
            </a:gdLst>
            <a:ahLst/>
            <a:cxnLst>
              <a:cxn ang="0">
                <a:pos x="T0" y="T1"/>
              </a:cxn>
              <a:cxn ang="0">
                <a:pos x="T2" y="T3"/>
              </a:cxn>
              <a:cxn ang="0">
                <a:pos x="T4" y="T5"/>
              </a:cxn>
              <a:cxn ang="0">
                <a:pos x="T6" y="T7"/>
              </a:cxn>
              <a:cxn ang="0">
                <a:pos x="T8" y="T9"/>
              </a:cxn>
            </a:cxnLst>
            <a:rect l="0" t="0" r="r" b="b"/>
            <a:pathLst>
              <a:path w="15625" h="2626">
                <a:moveTo>
                  <a:pt x="13780" y="0"/>
                </a:moveTo>
                <a:lnTo>
                  <a:pt x="1875" y="0"/>
                </a:lnTo>
                <a:lnTo>
                  <a:pt x="0" y="2625"/>
                </a:lnTo>
                <a:lnTo>
                  <a:pt x="15624" y="2625"/>
                </a:lnTo>
                <a:lnTo>
                  <a:pt x="13780" y="0"/>
                </a:lnTo>
              </a:path>
            </a:pathLst>
          </a:custGeom>
          <a:solidFill>
            <a:schemeClr val="accent4"/>
          </a:solidFill>
          <a:ln>
            <a:noFill/>
          </a:ln>
          <a:effectLst/>
        </p:spPr>
        <p:txBody>
          <a:bodyPr wrap="none" anchor="ctr"/>
          <a:lstStyle/>
          <a:p>
            <a:endParaRPr lang="en-US"/>
          </a:p>
        </p:txBody>
      </p:sp>
      <p:sp>
        <p:nvSpPr>
          <p:cNvPr id="56" name="Freeform 5">
            <a:extLst>
              <a:ext uri="{FF2B5EF4-FFF2-40B4-BE49-F238E27FC236}">
                <a16:creationId xmlns:a16="http://schemas.microsoft.com/office/drawing/2014/main" id="{CC948156-5AE4-0741-93ED-AEA4CF1E213F}"/>
              </a:ext>
            </a:extLst>
          </p:cNvPr>
          <p:cNvSpPr>
            <a:spLocks noChangeArrowheads="1"/>
          </p:cNvSpPr>
          <p:nvPr/>
        </p:nvSpPr>
        <p:spPr bwMode="auto">
          <a:xfrm>
            <a:off x="5277159" y="6461179"/>
            <a:ext cx="5437911" cy="1761266"/>
          </a:xfrm>
          <a:custGeom>
            <a:avLst/>
            <a:gdLst>
              <a:gd name="T0" fmla="*/ 5874 w 7625"/>
              <a:gd name="T1" fmla="*/ 0 h 2469"/>
              <a:gd name="T2" fmla="*/ 1781 w 7625"/>
              <a:gd name="T3" fmla="*/ 0 h 2469"/>
              <a:gd name="T4" fmla="*/ 0 w 7625"/>
              <a:gd name="T5" fmla="*/ 2468 h 2469"/>
              <a:gd name="T6" fmla="*/ 7624 w 7625"/>
              <a:gd name="T7" fmla="*/ 2468 h 2469"/>
              <a:gd name="T8" fmla="*/ 5874 w 7625"/>
              <a:gd name="T9" fmla="*/ 0 h 2469"/>
            </a:gdLst>
            <a:ahLst/>
            <a:cxnLst>
              <a:cxn ang="0">
                <a:pos x="T0" y="T1"/>
              </a:cxn>
              <a:cxn ang="0">
                <a:pos x="T2" y="T3"/>
              </a:cxn>
              <a:cxn ang="0">
                <a:pos x="T4" y="T5"/>
              </a:cxn>
              <a:cxn ang="0">
                <a:pos x="T6" y="T7"/>
              </a:cxn>
              <a:cxn ang="0">
                <a:pos x="T8" y="T9"/>
              </a:cxn>
            </a:cxnLst>
            <a:rect l="0" t="0" r="r" b="b"/>
            <a:pathLst>
              <a:path w="7625" h="2469">
                <a:moveTo>
                  <a:pt x="5874" y="0"/>
                </a:moveTo>
                <a:lnTo>
                  <a:pt x="1781" y="0"/>
                </a:lnTo>
                <a:lnTo>
                  <a:pt x="0" y="2468"/>
                </a:lnTo>
                <a:lnTo>
                  <a:pt x="7624" y="2468"/>
                </a:lnTo>
                <a:lnTo>
                  <a:pt x="5874" y="0"/>
                </a:lnTo>
              </a:path>
            </a:pathLst>
          </a:custGeom>
          <a:solidFill>
            <a:srgbClr val="5CC6C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7" name="Freeform 6">
            <a:extLst>
              <a:ext uri="{FF2B5EF4-FFF2-40B4-BE49-F238E27FC236}">
                <a16:creationId xmlns:a16="http://schemas.microsoft.com/office/drawing/2014/main" id="{77A15A37-0B5A-5647-A7A3-F7B0ECD1AF18}"/>
              </a:ext>
            </a:extLst>
          </p:cNvPr>
          <p:cNvSpPr>
            <a:spLocks noChangeArrowheads="1"/>
          </p:cNvSpPr>
          <p:nvPr/>
        </p:nvSpPr>
        <p:spPr bwMode="auto">
          <a:xfrm>
            <a:off x="5277159" y="6461179"/>
            <a:ext cx="5437911" cy="1761266"/>
          </a:xfrm>
          <a:custGeom>
            <a:avLst/>
            <a:gdLst>
              <a:gd name="T0" fmla="*/ 5874 w 7625"/>
              <a:gd name="T1" fmla="*/ 0 h 2469"/>
              <a:gd name="T2" fmla="*/ 1781 w 7625"/>
              <a:gd name="T3" fmla="*/ 0 h 2469"/>
              <a:gd name="T4" fmla="*/ 0 w 7625"/>
              <a:gd name="T5" fmla="*/ 2468 h 2469"/>
              <a:gd name="T6" fmla="*/ 7624 w 7625"/>
              <a:gd name="T7" fmla="*/ 2468 h 2469"/>
              <a:gd name="T8" fmla="*/ 5874 w 7625"/>
              <a:gd name="T9" fmla="*/ 0 h 2469"/>
            </a:gdLst>
            <a:ahLst/>
            <a:cxnLst>
              <a:cxn ang="0">
                <a:pos x="T0" y="T1"/>
              </a:cxn>
              <a:cxn ang="0">
                <a:pos x="T2" y="T3"/>
              </a:cxn>
              <a:cxn ang="0">
                <a:pos x="T4" y="T5"/>
              </a:cxn>
              <a:cxn ang="0">
                <a:pos x="T6" y="T7"/>
              </a:cxn>
              <a:cxn ang="0">
                <a:pos x="T8" y="T9"/>
              </a:cxn>
            </a:cxnLst>
            <a:rect l="0" t="0" r="r" b="b"/>
            <a:pathLst>
              <a:path w="7625" h="2469">
                <a:moveTo>
                  <a:pt x="5874" y="0"/>
                </a:moveTo>
                <a:lnTo>
                  <a:pt x="1781" y="0"/>
                </a:lnTo>
                <a:lnTo>
                  <a:pt x="0" y="2468"/>
                </a:lnTo>
                <a:lnTo>
                  <a:pt x="7624" y="2468"/>
                </a:lnTo>
                <a:lnTo>
                  <a:pt x="5874" y="0"/>
                </a:lnTo>
              </a:path>
            </a:pathLst>
          </a:custGeom>
          <a:solidFill>
            <a:schemeClr val="accent2"/>
          </a:solidFill>
          <a:ln>
            <a:noFill/>
          </a:ln>
          <a:effectLst/>
        </p:spPr>
        <p:txBody>
          <a:bodyPr wrap="none" anchor="ctr"/>
          <a:lstStyle/>
          <a:p>
            <a:endParaRPr lang="en-US"/>
          </a:p>
        </p:txBody>
      </p:sp>
      <p:sp>
        <p:nvSpPr>
          <p:cNvPr id="58" name="Freeform 7">
            <a:extLst>
              <a:ext uri="{FF2B5EF4-FFF2-40B4-BE49-F238E27FC236}">
                <a16:creationId xmlns:a16="http://schemas.microsoft.com/office/drawing/2014/main" id="{55D2AC6D-3A85-9643-8DA5-8071CC4B61A4}"/>
              </a:ext>
            </a:extLst>
          </p:cNvPr>
          <p:cNvSpPr>
            <a:spLocks noChangeArrowheads="1"/>
          </p:cNvSpPr>
          <p:nvPr/>
        </p:nvSpPr>
        <p:spPr bwMode="auto">
          <a:xfrm>
            <a:off x="6683029" y="4385401"/>
            <a:ext cx="2651334" cy="1874490"/>
          </a:xfrm>
          <a:custGeom>
            <a:avLst/>
            <a:gdLst>
              <a:gd name="T0" fmla="*/ 1843 w 3718"/>
              <a:gd name="T1" fmla="*/ 0 h 2626"/>
              <a:gd name="T2" fmla="*/ 0 w 3718"/>
              <a:gd name="T3" fmla="*/ 2625 h 2626"/>
              <a:gd name="T4" fmla="*/ 3717 w 3718"/>
              <a:gd name="T5" fmla="*/ 2625 h 2626"/>
              <a:gd name="T6" fmla="*/ 1843 w 3718"/>
              <a:gd name="T7" fmla="*/ 0 h 2626"/>
            </a:gdLst>
            <a:ahLst/>
            <a:cxnLst>
              <a:cxn ang="0">
                <a:pos x="T0" y="T1"/>
              </a:cxn>
              <a:cxn ang="0">
                <a:pos x="T2" y="T3"/>
              </a:cxn>
              <a:cxn ang="0">
                <a:pos x="T4" y="T5"/>
              </a:cxn>
              <a:cxn ang="0">
                <a:pos x="T6" y="T7"/>
              </a:cxn>
            </a:cxnLst>
            <a:rect l="0" t="0" r="r" b="b"/>
            <a:pathLst>
              <a:path w="3718" h="2626">
                <a:moveTo>
                  <a:pt x="1843" y="0"/>
                </a:moveTo>
                <a:lnTo>
                  <a:pt x="0" y="2625"/>
                </a:lnTo>
                <a:lnTo>
                  <a:pt x="3717" y="2625"/>
                </a:lnTo>
                <a:lnTo>
                  <a:pt x="1843" y="0"/>
                </a:lnTo>
              </a:path>
            </a:pathLst>
          </a:custGeom>
          <a:solidFill>
            <a:srgbClr val="F476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59" name="Freeform 8">
            <a:extLst>
              <a:ext uri="{FF2B5EF4-FFF2-40B4-BE49-F238E27FC236}">
                <a16:creationId xmlns:a16="http://schemas.microsoft.com/office/drawing/2014/main" id="{52C5758A-C1DF-FD44-8BA1-E1380510628B}"/>
              </a:ext>
            </a:extLst>
          </p:cNvPr>
          <p:cNvSpPr>
            <a:spLocks noChangeArrowheads="1"/>
          </p:cNvSpPr>
          <p:nvPr/>
        </p:nvSpPr>
        <p:spPr bwMode="auto">
          <a:xfrm>
            <a:off x="6683029" y="4385401"/>
            <a:ext cx="2651334" cy="1874490"/>
          </a:xfrm>
          <a:custGeom>
            <a:avLst/>
            <a:gdLst>
              <a:gd name="T0" fmla="*/ 1843 w 3718"/>
              <a:gd name="T1" fmla="*/ 0 h 2626"/>
              <a:gd name="T2" fmla="*/ 0 w 3718"/>
              <a:gd name="T3" fmla="*/ 2625 h 2626"/>
              <a:gd name="T4" fmla="*/ 3717 w 3718"/>
              <a:gd name="T5" fmla="*/ 2625 h 2626"/>
              <a:gd name="T6" fmla="*/ 1843 w 3718"/>
              <a:gd name="T7" fmla="*/ 0 h 2626"/>
            </a:gdLst>
            <a:ahLst/>
            <a:cxnLst>
              <a:cxn ang="0">
                <a:pos x="T0" y="T1"/>
              </a:cxn>
              <a:cxn ang="0">
                <a:pos x="T2" y="T3"/>
              </a:cxn>
              <a:cxn ang="0">
                <a:pos x="T4" y="T5"/>
              </a:cxn>
              <a:cxn ang="0">
                <a:pos x="T6" y="T7"/>
              </a:cxn>
            </a:cxnLst>
            <a:rect l="0" t="0" r="r" b="b"/>
            <a:pathLst>
              <a:path w="3718" h="2626">
                <a:moveTo>
                  <a:pt x="1843" y="0"/>
                </a:moveTo>
                <a:lnTo>
                  <a:pt x="0" y="2625"/>
                </a:lnTo>
                <a:lnTo>
                  <a:pt x="3717" y="2625"/>
                </a:lnTo>
                <a:lnTo>
                  <a:pt x="1843" y="0"/>
                </a:lnTo>
              </a:path>
            </a:pathLst>
          </a:custGeom>
          <a:solidFill>
            <a:schemeClr val="accent1"/>
          </a:solidFill>
          <a:ln>
            <a:noFill/>
          </a:ln>
          <a:effectLst/>
        </p:spPr>
        <p:txBody>
          <a:bodyPr wrap="none" anchor="ctr"/>
          <a:lstStyle/>
          <a:p>
            <a:endParaRPr lang="en-US"/>
          </a:p>
        </p:txBody>
      </p:sp>
      <p:sp>
        <p:nvSpPr>
          <p:cNvPr id="76" name="Freeform 13">
            <a:extLst>
              <a:ext uri="{FF2B5EF4-FFF2-40B4-BE49-F238E27FC236}">
                <a16:creationId xmlns:a16="http://schemas.microsoft.com/office/drawing/2014/main" id="{EDDD667F-7A31-2C4C-96E5-62F67992B8AA}"/>
              </a:ext>
            </a:extLst>
          </p:cNvPr>
          <p:cNvSpPr>
            <a:spLocks noChangeArrowheads="1"/>
          </p:cNvSpPr>
          <p:nvPr/>
        </p:nvSpPr>
        <p:spPr bwMode="auto">
          <a:xfrm>
            <a:off x="7686320" y="11027890"/>
            <a:ext cx="1871347" cy="1226596"/>
          </a:xfrm>
          <a:custGeom>
            <a:avLst/>
            <a:gdLst>
              <a:gd name="T0" fmla="*/ 906 w 2625"/>
              <a:gd name="T1" fmla="*/ 0 h 1720"/>
              <a:gd name="T2" fmla="*/ 0 w 2625"/>
              <a:gd name="T3" fmla="*/ 906 h 1720"/>
              <a:gd name="T4" fmla="*/ 781 w 2625"/>
              <a:gd name="T5" fmla="*/ 1719 h 1720"/>
              <a:gd name="T6" fmla="*/ 2624 w 2625"/>
              <a:gd name="T7" fmla="*/ 1719 h 1720"/>
              <a:gd name="T8" fmla="*/ 906 w 2625"/>
              <a:gd name="T9" fmla="*/ 0 h 1720"/>
            </a:gdLst>
            <a:ahLst/>
            <a:cxnLst>
              <a:cxn ang="0">
                <a:pos x="T0" y="T1"/>
              </a:cxn>
              <a:cxn ang="0">
                <a:pos x="T2" y="T3"/>
              </a:cxn>
              <a:cxn ang="0">
                <a:pos x="T4" y="T5"/>
              </a:cxn>
              <a:cxn ang="0">
                <a:pos x="T6" y="T7"/>
              </a:cxn>
              <a:cxn ang="0">
                <a:pos x="T8" y="T9"/>
              </a:cxn>
            </a:cxnLst>
            <a:rect l="0" t="0" r="r" b="b"/>
            <a:pathLst>
              <a:path w="2625" h="1720">
                <a:moveTo>
                  <a:pt x="906" y="0"/>
                </a:moveTo>
                <a:lnTo>
                  <a:pt x="0" y="906"/>
                </a:lnTo>
                <a:lnTo>
                  <a:pt x="781" y="1719"/>
                </a:lnTo>
                <a:lnTo>
                  <a:pt x="2624" y="1719"/>
                </a:lnTo>
                <a:lnTo>
                  <a:pt x="906" y="0"/>
                </a:lnTo>
              </a:path>
            </a:pathLst>
          </a:custGeom>
          <a:solidFill>
            <a:srgbClr val="3F428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7" name="Freeform 14">
            <a:extLst>
              <a:ext uri="{FF2B5EF4-FFF2-40B4-BE49-F238E27FC236}">
                <a16:creationId xmlns:a16="http://schemas.microsoft.com/office/drawing/2014/main" id="{6DC39DFF-F260-9D49-AF51-57F1E58D4CAF}"/>
              </a:ext>
            </a:extLst>
          </p:cNvPr>
          <p:cNvSpPr>
            <a:spLocks noChangeArrowheads="1"/>
          </p:cNvSpPr>
          <p:nvPr/>
        </p:nvSpPr>
        <p:spPr bwMode="auto">
          <a:xfrm>
            <a:off x="7686320" y="11027890"/>
            <a:ext cx="1871347" cy="1226596"/>
          </a:xfrm>
          <a:custGeom>
            <a:avLst/>
            <a:gdLst>
              <a:gd name="T0" fmla="*/ 906 w 2625"/>
              <a:gd name="T1" fmla="*/ 0 h 1720"/>
              <a:gd name="T2" fmla="*/ 0 w 2625"/>
              <a:gd name="T3" fmla="*/ 906 h 1720"/>
              <a:gd name="T4" fmla="*/ 781 w 2625"/>
              <a:gd name="T5" fmla="*/ 1719 h 1720"/>
              <a:gd name="T6" fmla="*/ 2624 w 2625"/>
              <a:gd name="T7" fmla="*/ 1719 h 1720"/>
              <a:gd name="T8" fmla="*/ 906 w 2625"/>
              <a:gd name="T9" fmla="*/ 0 h 1720"/>
            </a:gdLst>
            <a:ahLst/>
            <a:cxnLst>
              <a:cxn ang="0">
                <a:pos x="T0" y="T1"/>
              </a:cxn>
              <a:cxn ang="0">
                <a:pos x="T2" y="T3"/>
              </a:cxn>
              <a:cxn ang="0">
                <a:pos x="T4" y="T5"/>
              </a:cxn>
              <a:cxn ang="0">
                <a:pos x="T6" y="T7"/>
              </a:cxn>
              <a:cxn ang="0">
                <a:pos x="T8" y="T9"/>
              </a:cxn>
            </a:cxnLst>
            <a:rect l="0" t="0" r="r" b="b"/>
            <a:pathLst>
              <a:path w="2625" h="1720">
                <a:moveTo>
                  <a:pt x="906" y="0"/>
                </a:moveTo>
                <a:lnTo>
                  <a:pt x="0" y="906"/>
                </a:lnTo>
                <a:lnTo>
                  <a:pt x="781" y="1719"/>
                </a:lnTo>
                <a:lnTo>
                  <a:pt x="2624" y="1719"/>
                </a:lnTo>
                <a:lnTo>
                  <a:pt x="906" y="0"/>
                </a:lnTo>
              </a:path>
            </a:pathLst>
          </a:custGeom>
          <a:solidFill>
            <a:schemeClr val="accent4">
              <a:lumMod val="75000"/>
            </a:schemeClr>
          </a:solidFill>
          <a:ln>
            <a:noFill/>
          </a:ln>
          <a:effectLst/>
        </p:spPr>
        <p:txBody>
          <a:bodyPr wrap="none" anchor="ctr"/>
          <a:lstStyle/>
          <a:p>
            <a:endParaRPr lang="en-US"/>
          </a:p>
        </p:txBody>
      </p:sp>
      <p:sp>
        <p:nvSpPr>
          <p:cNvPr id="78" name="Freeform 15">
            <a:extLst>
              <a:ext uri="{FF2B5EF4-FFF2-40B4-BE49-F238E27FC236}">
                <a16:creationId xmlns:a16="http://schemas.microsoft.com/office/drawing/2014/main" id="{493912CF-68C3-A04D-888D-FFA3934EB3EA}"/>
              </a:ext>
            </a:extLst>
          </p:cNvPr>
          <p:cNvSpPr>
            <a:spLocks noChangeArrowheads="1"/>
          </p:cNvSpPr>
          <p:nvPr/>
        </p:nvSpPr>
        <p:spPr bwMode="auto">
          <a:xfrm>
            <a:off x="7529064" y="10895795"/>
            <a:ext cx="937245" cy="937245"/>
          </a:xfrm>
          <a:custGeom>
            <a:avLst/>
            <a:gdLst>
              <a:gd name="T0" fmla="*/ 0 w 1314"/>
              <a:gd name="T1" fmla="*/ 657 h 1314"/>
              <a:gd name="T2" fmla="*/ 0 w 1314"/>
              <a:gd name="T3" fmla="*/ 657 h 1314"/>
              <a:gd name="T4" fmla="*/ 656 w 1314"/>
              <a:gd name="T5" fmla="*/ 0 h 1314"/>
              <a:gd name="T6" fmla="*/ 1313 w 1314"/>
              <a:gd name="T7" fmla="*/ 657 h 1314"/>
              <a:gd name="T8" fmla="*/ 656 w 1314"/>
              <a:gd name="T9" fmla="*/ 1313 h 1314"/>
              <a:gd name="T10" fmla="*/ 0 w 1314"/>
              <a:gd name="T11" fmla="*/ 657 h 1314"/>
            </a:gdLst>
            <a:ahLst/>
            <a:cxnLst>
              <a:cxn ang="0">
                <a:pos x="T0" y="T1"/>
              </a:cxn>
              <a:cxn ang="0">
                <a:pos x="T2" y="T3"/>
              </a:cxn>
              <a:cxn ang="0">
                <a:pos x="T4" y="T5"/>
              </a:cxn>
              <a:cxn ang="0">
                <a:pos x="T6" y="T7"/>
              </a:cxn>
              <a:cxn ang="0">
                <a:pos x="T8" y="T9"/>
              </a:cxn>
              <a:cxn ang="0">
                <a:pos x="T10" y="T11"/>
              </a:cxn>
            </a:cxnLst>
            <a:rect l="0" t="0" r="r" b="b"/>
            <a:pathLst>
              <a:path w="1314" h="1314">
                <a:moveTo>
                  <a:pt x="0" y="657"/>
                </a:moveTo>
                <a:lnTo>
                  <a:pt x="0" y="657"/>
                </a:lnTo>
                <a:cubicBezTo>
                  <a:pt x="0" y="282"/>
                  <a:pt x="313" y="0"/>
                  <a:pt x="656" y="0"/>
                </a:cubicBezTo>
                <a:cubicBezTo>
                  <a:pt x="1031" y="0"/>
                  <a:pt x="1313" y="282"/>
                  <a:pt x="1313" y="657"/>
                </a:cubicBezTo>
                <a:cubicBezTo>
                  <a:pt x="1313" y="1000"/>
                  <a:pt x="1031" y="1313"/>
                  <a:pt x="656" y="1313"/>
                </a:cubicBezTo>
                <a:cubicBezTo>
                  <a:pt x="313" y="1313"/>
                  <a:pt x="0" y="1000"/>
                  <a:pt x="0" y="657"/>
                </a:cubicBezTo>
              </a:path>
            </a:pathLst>
          </a:custGeom>
          <a:solidFill>
            <a:schemeClr val="bg1"/>
          </a:solidFill>
          <a:ln>
            <a:noFill/>
          </a:ln>
          <a:effectLst/>
        </p:spPr>
        <p:txBody>
          <a:bodyPr wrap="none" anchor="ctr"/>
          <a:lstStyle/>
          <a:p>
            <a:endParaRPr lang="en-US"/>
          </a:p>
        </p:txBody>
      </p:sp>
      <p:sp>
        <p:nvSpPr>
          <p:cNvPr id="79" name="Freeform 16">
            <a:extLst>
              <a:ext uri="{FF2B5EF4-FFF2-40B4-BE49-F238E27FC236}">
                <a16:creationId xmlns:a16="http://schemas.microsoft.com/office/drawing/2014/main" id="{DBD82367-88CE-894D-AC1A-C295FF323AE5}"/>
              </a:ext>
            </a:extLst>
          </p:cNvPr>
          <p:cNvSpPr>
            <a:spLocks noChangeArrowheads="1"/>
          </p:cNvSpPr>
          <p:nvPr/>
        </p:nvSpPr>
        <p:spPr bwMode="auto">
          <a:xfrm>
            <a:off x="7686320" y="9046466"/>
            <a:ext cx="1805298" cy="1135388"/>
          </a:xfrm>
          <a:custGeom>
            <a:avLst/>
            <a:gdLst>
              <a:gd name="T0" fmla="*/ 906 w 2531"/>
              <a:gd name="T1" fmla="*/ 0 h 1594"/>
              <a:gd name="T2" fmla="*/ 0 w 2531"/>
              <a:gd name="T3" fmla="*/ 937 h 1594"/>
              <a:gd name="T4" fmla="*/ 687 w 2531"/>
              <a:gd name="T5" fmla="*/ 1593 h 1594"/>
              <a:gd name="T6" fmla="*/ 2530 w 2531"/>
              <a:gd name="T7" fmla="*/ 1593 h 1594"/>
              <a:gd name="T8" fmla="*/ 906 w 2531"/>
              <a:gd name="T9" fmla="*/ 0 h 1594"/>
            </a:gdLst>
            <a:ahLst/>
            <a:cxnLst>
              <a:cxn ang="0">
                <a:pos x="T0" y="T1"/>
              </a:cxn>
              <a:cxn ang="0">
                <a:pos x="T2" y="T3"/>
              </a:cxn>
              <a:cxn ang="0">
                <a:pos x="T4" y="T5"/>
              </a:cxn>
              <a:cxn ang="0">
                <a:pos x="T6" y="T7"/>
              </a:cxn>
              <a:cxn ang="0">
                <a:pos x="T8" y="T9"/>
              </a:cxn>
            </a:cxnLst>
            <a:rect l="0" t="0" r="r" b="b"/>
            <a:pathLst>
              <a:path w="2531" h="1594">
                <a:moveTo>
                  <a:pt x="906" y="0"/>
                </a:moveTo>
                <a:lnTo>
                  <a:pt x="0" y="937"/>
                </a:lnTo>
                <a:lnTo>
                  <a:pt x="687" y="1593"/>
                </a:lnTo>
                <a:lnTo>
                  <a:pt x="2530" y="1593"/>
                </a:lnTo>
                <a:lnTo>
                  <a:pt x="906" y="0"/>
                </a:lnTo>
              </a:path>
            </a:pathLst>
          </a:custGeom>
          <a:solidFill>
            <a:srgbClr val="465C9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80" name="Freeform 17">
            <a:extLst>
              <a:ext uri="{FF2B5EF4-FFF2-40B4-BE49-F238E27FC236}">
                <a16:creationId xmlns:a16="http://schemas.microsoft.com/office/drawing/2014/main" id="{184FDE6E-D4A7-714B-8A1C-712FA1EF83CA}"/>
              </a:ext>
            </a:extLst>
          </p:cNvPr>
          <p:cNvSpPr>
            <a:spLocks noChangeArrowheads="1"/>
          </p:cNvSpPr>
          <p:nvPr/>
        </p:nvSpPr>
        <p:spPr bwMode="auto">
          <a:xfrm>
            <a:off x="7686320" y="9046466"/>
            <a:ext cx="1805298" cy="1135388"/>
          </a:xfrm>
          <a:custGeom>
            <a:avLst/>
            <a:gdLst>
              <a:gd name="T0" fmla="*/ 906 w 2531"/>
              <a:gd name="T1" fmla="*/ 0 h 1594"/>
              <a:gd name="T2" fmla="*/ 0 w 2531"/>
              <a:gd name="T3" fmla="*/ 937 h 1594"/>
              <a:gd name="T4" fmla="*/ 687 w 2531"/>
              <a:gd name="T5" fmla="*/ 1593 h 1594"/>
              <a:gd name="T6" fmla="*/ 2530 w 2531"/>
              <a:gd name="T7" fmla="*/ 1593 h 1594"/>
              <a:gd name="T8" fmla="*/ 906 w 2531"/>
              <a:gd name="T9" fmla="*/ 0 h 1594"/>
            </a:gdLst>
            <a:ahLst/>
            <a:cxnLst>
              <a:cxn ang="0">
                <a:pos x="T0" y="T1"/>
              </a:cxn>
              <a:cxn ang="0">
                <a:pos x="T2" y="T3"/>
              </a:cxn>
              <a:cxn ang="0">
                <a:pos x="T4" y="T5"/>
              </a:cxn>
              <a:cxn ang="0">
                <a:pos x="T6" y="T7"/>
              </a:cxn>
              <a:cxn ang="0">
                <a:pos x="T8" y="T9"/>
              </a:cxn>
            </a:cxnLst>
            <a:rect l="0" t="0" r="r" b="b"/>
            <a:pathLst>
              <a:path w="2531" h="1594">
                <a:moveTo>
                  <a:pt x="906" y="0"/>
                </a:moveTo>
                <a:lnTo>
                  <a:pt x="0" y="937"/>
                </a:lnTo>
                <a:lnTo>
                  <a:pt x="687" y="1593"/>
                </a:lnTo>
                <a:lnTo>
                  <a:pt x="2530" y="1593"/>
                </a:lnTo>
                <a:lnTo>
                  <a:pt x="906" y="0"/>
                </a:lnTo>
              </a:path>
            </a:pathLst>
          </a:custGeom>
          <a:solidFill>
            <a:schemeClr val="accent3">
              <a:lumMod val="75000"/>
            </a:schemeClr>
          </a:solidFill>
          <a:ln>
            <a:noFill/>
          </a:ln>
          <a:effectLst/>
        </p:spPr>
        <p:txBody>
          <a:bodyPr wrap="none" anchor="ctr"/>
          <a:lstStyle/>
          <a:p>
            <a:endParaRPr lang="en-US"/>
          </a:p>
        </p:txBody>
      </p:sp>
      <p:sp>
        <p:nvSpPr>
          <p:cNvPr id="81" name="Freeform 18">
            <a:extLst>
              <a:ext uri="{FF2B5EF4-FFF2-40B4-BE49-F238E27FC236}">
                <a16:creationId xmlns:a16="http://schemas.microsoft.com/office/drawing/2014/main" id="{DD26B69E-7514-FC48-BD92-D2B930BCA8AE}"/>
              </a:ext>
            </a:extLst>
          </p:cNvPr>
          <p:cNvSpPr>
            <a:spLocks noChangeArrowheads="1"/>
          </p:cNvSpPr>
          <p:nvPr/>
        </p:nvSpPr>
        <p:spPr bwMode="auto">
          <a:xfrm>
            <a:off x="7529064" y="8911226"/>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chemeClr val="bg1"/>
          </a:solidFill>
          <a:ln>
            <a:noFill/>
          </a:ln>
          <a:effectLst/>
        </p:spPr>
        <p:txBody>
          <a:bodyPr wrap="none" anchor="ctr"/>
          <a:lstStyle/>
          <a:p>
            <a:endParaRPr lang="en-US"/>
          </a:p>
        </p:txBody>
      </p:sp>
      <p:sp>
        <p:nvSpPr>
          <p:cNvPr id="82" name="Freeform 19">
            <a:extLst>
              <a:ext uri="{FF2B5EF4-FFF2-40B4-BE49-F238E27FC236}">
                <a16:creationId xmlns:a16="http://schemas.microsoft.com/office/drawing/2014/main" id="{EF00455C-621E-934F-913F-CBC0435695D2}"/>
              </a:ext>
            </a:extLst>
          </p:cNvPr>
          <p:cNvSpPr>
            <a:spLocks noChangeArrowheads="1"/>
          </p:cNvSpPr>
          <p:nvPr/>
        </p:nvSpPr>
        <p:spPr bwMode="auto">
          <a:xfrm>
            <a:off x="7686320" y="7083912"/>
            <a:ext cx="1805298" cy="1135388"/>
          </a:xfrm>
          <a:custGeom>
            <a:avLst/>
            <a:gdLst>
              <a:gd name="T0" fmla="*/ 906 w 2531"/>
              <a:gd name="T1" fmla="*/ 0 h 1594"/>
              <a:gd name="T2" fmla="*/ 0 w 2531"/>
              <a:gd name="T3" fmla="*/ 906 h 1594"/>
              <a:gd name="T4" fmla="*/ 687 w 2531"/>
              <a:gd name="T5" fmla="*/ 1593 h 1594"/>
              <a:gd name="T6" fmla="*/ 2530 w 2531"/>
              <a:gd name="T7" fmla="*/ 1593 h 1594"/>
              <a:gd name="T8" fmla="*/ 906 w 2531"/>
              <a:gd name="T9" fmla="*/ 0 h 1594"/>
            </a:gdLst>
            <a:ahLst/>
            <a:cxnLst>
              <a:cxn ang="0">
                <a:pos x="T0" y="T1"/>
              </a:cxn>
              <a:cxn ang="0">
                <a:pos x="T2" y="T3"/>
              </a:cxn>
              <a:cxn ang="0">
                <a:pos x="T4" y="T5"/>
              </a:cxn>
              <a:cxn ang="0">
                <a:pos x="T6" y="T7"/>
              </a:cxn>
              <a:cxn ang="0">
                <a:pos x="T8" y="T9"/>
              </a:cxn>
            </a:cxnLst>
            <a:rect l="0" t="0" r="r" b="b"/>
            <a:pathLst>
              <a:path w="2531" h="1594">
                <a:moveTo>
                  <a:pt x="906" y="0"/>
                </a:moveTo>
                <a:lnTo>
                  <a:pt x="0" y="906"/>
                </a:lnTo>
                <a:lnTo>
                  <a:pt x="687" y="1593"/>
                </a:lnTo>
                <a:lnTo>
                  <a:pt x="2530" y="1593"/>
                </a:lnTo>
                <a:lnTo>
                  <a:pt x="906" y="0"/>
                </a:lnTo>
              </a:path>
            </a:pathLst>
          </a:custGeom>
          <a:solidFill>
            <a:srgbClr val="4DAEB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83" name="Freeform 20">
            <a:extLst>
              <a:ext uri="{FF2B5EF4-FFF2-40B4-BE49-F238E27FC236}">
                <a16:creationId xmlns:a16="http://schemas.microsoft.com/office/drawing/2014/main" id="{8CC684F3-2F57-9143-91EA-3EB3DFD67055}"/>
              </a:ext>
            </a:extLst>
          </p:cNvPr>
          <p:cNvSpPr>
            <a:spLocks noChangeArrowheads="1"/>
          </p:cNvSpPr>
          <p:nvPr/>
        </p:nvSpPr>
        <p:spPr bwMode="auto">
          <a:xfrm>
            <a:off x="7686320" y="7083912"/>
            <a:ext cx="1805298" cy="1135388"/>
          </a:xfrm>
          <a:custGeom>
            <a:avLst/>
            <a:gdLst>
              <a:gd name="T0" fmla="*/ 906 w 2531"/>
              <a:gd name="T1" fmla="*/ 0 h 1594"/>
              <a:gd name="T2" fmla="*/ 0 w 2531"/>
              <a:gd name="T3" fmla="*/ 906 h 1594"/>
              <a:gd name="T4" fmla="*/ 687 w 2531"/>
              <a:gd name="T5" fmla="*/ 1593 h 1594"/>
              <a:gd name="T6" fmla="*/ 2530 w 2531"/>
              <a:gd name="T7" fmla="*/ 1593 h 1594"/>
              <a:gd name="T8" fmla="*/ 906 w 2531"/>
              <a:gd name="T9" fmla="*/ 0 h 1594"/>
            </a:gdLst>
            <a:ahLst/>
            <a:cxnLst>
              <a:cxn ang="0">
                <a:pos x="T0" y="T1"/>
              </a:cxn>
              <a:cxn ang="0">
                <a:pos x="T2" y="T3"/>
              </a:cxn>
              <a:cxn ang="0">
                <a:pos x="T4" y="T5"/>
              </a:cxn>
              <a:cxn ang="0">
                <a:pos x="T6" y="T7"/>
              </a:cxn>
              <a:cxn ang="0">
                <a:pos x="T8" y="T9"/>
              </a:cxn>
            </a:cxnLst>
            <a:rect l="0" t="0" r="r" b="b"/>
            <a:pathLst>
              <a:path w="2531" h="1594">
                <a:moveTo>
                  <a:pt x="906" y="0"/>
                </a:moveTo>
                <a:lnTo>
                  <a:pt x="0" y="906"/>
                </a:lnTo>
                <a:lnTo>
                  <a:pt x="687" y="1593"/>
                </a:lnTo>
                <a:lnTo>
                  <a:pt x="2530" y="1593"/>
                </a:lnTo>
                <a:lnTo>
                  <a:pt x="906" y="0"/>
                </a:lnTo>
              </a:path>
            </a:pathLst>
          </a:custGeom>
          <a:solidFill>
            <a:schemeClr val="accent2">
              <a:lumMod val="75000"/>
            </a:schemeClr>
          </a:solidFill>
          <a:ln>
            <a:noFill/>
          </a:ln>
          <a:effectLst/>
        </p:spPr>
        <p:txBody>
          <a:bodyPr wrap="none" anchor="ctr"/>
          <a:lstStyle/>
          <a:p>
            <a:endParaRPr lang="en-US"/>
          </a:p>
        </p:txBody>
      </p:sp>
      <p:sp>
        <p:nvSpPr>
          <p:cNvPr id="84" name="Freeform 21">
            <a:extLst>
              <a:ext uri="{FF2B5EF4-FFF2-40B4-BE49-F238E27FC236}">
                <a16:creationId xmlns:a16="http://schemas.microsoft.com/office/drawing/2014/main" id="{23F0468A-C81E-0646-9A87-2F32FE64BEEE}"/>
              </a:ext>
            </a:extLst>
          </p:cNvPr>
          <p:cNvSpPr>
            <a:spLocks noChangeArrowheads="1"/>
          </p:cNvSpPr>
          <p:nvPr/>
        </p:nvSpPr>
        <p:spPr bwMode="auto">
          <a:xfrm>
            <a:off x="7529064" y="694867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chemeClr val="bg1"/>
          </a:solidFill>
          <a:ln>
            <a:noFill/>
          </a:ln>
          <a:effectLst/>
        </p:spPr>
        <p:txBody>
          <a:bodyPr wrap="none" anchor="ctr"/>
          <a:lstStyle/>
          <a:p>
            <a:endParaRPr lang="en-US"/>
          </a:p>
        </p:txBody>
      </p:sp>
      <p:sp>
        <p:nvSpPr>
          <p:cNvPr id="85" name="Freeform 22">
            <a:extLst>
              <a:ext uri="{FF2B5EF4-FFF2-40B4-BE49-F238E27FC236}">
                <a16:creationId xmlns:a16="http://schemas.microsoft.com/office/drawing/2014/main" id="{5B5DB96B-674E-2F42-9223-9D4BA1A21B2D}"/>
              </a:ext>
            </a:extLst>
          </p:cNvPr>
          <p:cNvSpPr>
            <a:spLocks noChangeArrowheads="1"/>
          </p:cNvSpPr>
          <p:nvPr/>
        </p:nvSpPr>
        <p:spPr bwMode="auto">
          <a:xfrm>
            <a:off x="7686320" y="5124505"/>
            <a:ext cx="1648042" cy="1135386"/>
          </a:xfrm>
          <a:custGeom>
            <a:avLst/>
            <a:gdLst>
              <a:gd name="T0" fmla="*/ 906 w 2312"/>
              <a:gd name="T1" fmla="*/ 0 h 1594"/>
              <a:gd name="T2" fmla="*/ 0 w 2312"/>
              <a:gd name="T3" fmla="*/ 906 h 1594"/>
              <a:gd name="T4" fmla="*/ 687 w 2312"/>
              <a:gd name="T5" fmla="*/ 1593 h 1594"/>
              <a:gd name="T6" fmla="*/ 2311 w 2312"/>
              <a:gd name="T7" fmla="*/ 1593 h 1594"/>
              <a:gd name="T8" fmla="*/ 1780 w 2312"/>
              <a:gd name="T9" fmla="*/ 875 h 1594"/>
              <a:gd name="T10" fmla="*/ 906 w 2312"/>
              <a:gd name="T11" fmla="*/ 0 h 1594"/>
            </a:gdLst>
            <a:ahLst/>
            <a:cxnLst>
              <a:cxn ang="0">
                <a:pos x="T0" y="T1"/>
              </a:cxn>
              <a:cxn ang="0">
                <a:pos x="T2" y="T3"/>
              </a:cxn>
              <a:cxn ang="0">
                <a:pos x="T4" y="T5"/>
              </a:cxn>
              <a:cxn ang="0">
                <a:pos x="T6" y="T7"/>
              </a:cxn>
              <a:cxn ang="0">
                <a:pos x="T8" y="T9"/>
              </a:cxn>
              <a:cxn ang="0">
                <a:pos x="T10" y="T11"/>
              </a:cxn>
            </a:cxnLst>
            <a:rect l="0" t="0" r="r" b="b"/>
            <a:pathLst>
              <a:path w="2312" h="1594">
                <a:moveTo>
                  <a:pt x="906" y="0"/>
                </a:moveTo>
                <a:lnTo>
                  <a:pt x="0" y="906"/>
                </a:lnTo>
                <a:lnTo>
                  <a:pt x="687" y="1593"/>
                </a:lnTo>
                <a:lnTo>
                  <a:pt x="2311" y="1593"/>
                </a:lnTo>
                <a:lnTo>
                  <a:pt x="1780" y="875"/>
                </a:lnTo>
                <a:lnTo>
                  <a:pt x="906" y="0"/>
                </a:lnTo>
              </a:path>
            </a:pathLst>
          </a:custGeom>
          <a:solidFill>
            <a:srgbClr val="CA692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88" name="Freeform 24">
            <a:extLst>
              <a:ext uri="{FF2B5EF4-FFF2-40B4-BE49-F238E27FC236}">
                <a16:creationId xmlns:a16="http://schemas.microsoft.com/office/drawing/2014/main" id="{82C44F9E-C666-F24E-B409-E99A68178657}"/>
              </a:ext>
            </a:extLst>
          </p:cNvPr>
          <p:cNvSpPr>
            <a:spLocks noChangeArrowheads="1"/>
          </p:cNvSpPr>
          <p:nvPr/>
        </p:nvSpPr>
        <p:spPr bwMode="auto">
          <a:xfrm>
            <a:off x="7529064" y="498926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chemeClr val="bg1"/>
          </a:solidFill>
          <a:ln>
            <a:noFill/>
          </a:ln>
          <a:effectLst/>
        </p:spPr>
        <p:txBody>
          <a:bodyPr wrap="none" anchor="ctr"/>
          <a:lstStyle/>
          <a:p>
            <a:endParaRPr lang="en-US"/>
          </a:p>
        </p:txBody>
      </p:sp>
      <p:sp>
        <p:nvSpPr>
          <p:cNvPr id="92" name="Rectangle 91">
            <a:extLst>
              <a:ext uri="{FF2B5EF4-FFF2-40B4-BE49-F238E27FC236}">
                <a16:creationId xmlns:a16="http://schemas.microsoft.com/office/drawing/2014/main" id="{A0D50915-1F9F-764D-AD6B-21F550DE5109}"/>
              </a:ext>
            </a:extLst>
          </p:cNvPr>
          <p:cNvSpPr/>
          <p:nvPr/>
        </p:nvSpPr>
        <p:spPr>
          <a:xfrm>
            <a:off x="7230584" y="5041796"/>
            <a:ext cx="1530096" cy="830997"/>
          </a:xfrm>
          <a:prstGeom prst="rect">
            <a:avLst/>
          </a:prstGeom>
        </p:spPr>
        <p:txBody>
          <a:bodyPr wrap="square">
            <a:spAutoFit/>
          </a:bodyPr>
          <a:lstStyle/>
          <a:p>
            <a:pPr algn="ctr"/>
            <a:r>
              <a:rPr lang="en-US" sz="4800" dirty="0">
                <a:solidFill>
                  <a:schemeClr val="tx2"/>
                </a:solidFill>
                <a:latin typeface="Roboto Medium" panose="02000000000000000000" pitchFamily="2" charset="0"/>
                <a:ea typeface="Roboto Medium" panose="02000000000000000000" pitchFamily="2" charset="0"/>
                <a:cs typeface="Lato" panose="020F0502020204030203" pitchFamily="34" charset="0"/>
              </a:rPr>
              <a:t>E</a:t>
            </a:r>
          </a:p>
        </p:txBody>
      </p:sp>
      <p:sp>
        <p:nvSpPr>
          <p:cNvPr id="93" name="Rectangle 92">
            <a:extLst>
              <a:ext uri="{FF2B5EF4-FFF2-40B4-BE49-F238E27FC236}">
                <a16:creationId xmlns:a16="http://schemas.microsoft.com/office/drawing/2014/main" id="{F60C66E1-A5DD-584C-9D2B-8C27E35530D0}"/>
              </a:ext>
            </a:extLst>
          </p:cNvPr>
          <p:cNvSpPr/>
          <p:nvPr/>
        </p:nvSpPr>
        <p:spPr>
          <a:xfrm>
            <a:off x="7230584" y="7014287"/>
            <a:ext cx="1530096" cy="830997"/>
          </a:xfrm>
          <a:prstGeom prst="rect">
            <a:avLst/>
          </a:prstGeom>
        </p:spPr>
        <p:txBody>
          <a:bodyPr wrap="square">
            <a:spAutoFit/>
          </a:bodyPr>
          <a:lstStyle/>
          <a:p>
            <a:pPr algn="ctr"/>
            <a:r>
              <a:rPr lang="en-US" sz="4800" dirty="0">
                <a:solidFill>
                  <a:schemeClr val="tx2"/>
                </a:solidFill>
                <a:latin typeface="Roboto Medium" panose="02000000000000000000" pitchFamily="2" charset="0"/>
                <a:ea typeface="Roboto Medium" panose="02000000000000000000" pitchFamily="2" charset="0"/>
                <a:cs typeface="Lato" panose="020F0502020204030203" pitchFamily="34" charset="0"/>
              </a:rPr>
              <a:t>Q</a:t>
            </a:r>
          </a:p>
        </p:txBody>
      </p:sp>
      <p:sp>
        <p:nvSpPr>
          <p:cNvPr id="94" name="Rectangle 93">
            <a:extLst>
              <a:ext uri="{FF2B5EF4-FFF2-40B4-BE49-F238E27FC236}">
                <a16:creationId xmlns:a16="http://schemas.microsoft.com/office/drawing/2014/main" id="{E041C720-E068-6645-B326-F68A1823A4FC}"/>
              </a:ext>
            </a:extLst>
          </p:cNvPr>
          <p:cNvSpPr/>
          <p:nvPr/>
        </p:nvSpPr>
        <p:spPr>
          <a:xfrm>
            <a:off x="7230584" y="8973716"/>
            <a:ext cx="1530096" cy="830997"/>
          </a:xfrm>
          <a:prstGeom prst="rect">
            <a:avLst/>
          </a:prstGeom>
        </p:spPr>
        <p:txBody>
          <a:bodyPr wrap="square">
            <a:spAutoFit/>
          </a:bodyPr>
          <a:lstStyle/>
          <a:p>
            <a:pPr algn="ctr"/>
            <a:r>
              <a:rPr lang="en-US" sz="4800" dirty="0">
                <a:solidFill>
                  <a:schemeClr val="tx2"/>
                </a:solidFill>
                <a:latin typeface="Roboto Medium" panose="02000000000000000000" pitchFamily="2" charset="0"/>
                <a:ea typeface="Roboto Medium" panose="02000000000000000000" pitchFamily="2" charset="0"/>
                <a:cs typeface="Lato" panose="020F0502020204030203" pitchFamily="34" charset="0"/>
              </a:rPr>
              <a:t>U</a:t>
            </a:r>
          </a:p>
        </p:txBody>
      </p:sp>
      <p:sp>
        <p:nvSpPr>
          <p:cNvPr id="95" name="Rectangle 94">
            <a:extLst>
              <a:ext uri="{FF2B5EF4-FFF2-40B4-BE49-F238E27FC236}">
                <a16:creationId xmlns:a16="http://schemas.microsoft.com/office/drawing/2014/main" id="{D58549AA-67B7-AC4B-B76D-4D1473207239}"/>
              </a:ext>
            </a:extLst>
          </p:cNvPr>
          <p:cNvSpPr/>
          <p:nvPr/>
        </p:nvSpPr>
        <p:spPr>
          <a:xfrm>
            <a:off x="7230584" y="10967321"/>
            <a:ext cx="1530096" cy="830997"/>
          </a:xfrm>
          <a:prstGeom prst="rect">
            <a:avLst/>
          </a:prstGeom>
        </p:spPr>
        <p:txBody>
          <a:bodyPr wrap="square">
            <a:spAutoFit/>
          </a:bodyPr>
          <a:lstStyle/>
          <a:p>
            <a:pPr algn="ctr"/>
            <a:r>
              <a:rPr lang="en-US" sz="4800" dirty="0">
                <a:solidFill>
                  <a:schemeClr val="tx2"/>
                </a:solidFill>
                <a:latin typeface="Roboto Medium" panose="02000000000000000000" pitchFamily="2" charset="0"/>
                <a:ea typeface="Roboto Medium" panose="02000000000000000000" pitchFamily="2" charset="0"/>
                <a:cs typeface="Lato" panose="020F0502020204030203" pitchFamily="34" charset="0"/>
              </a:rPr>
              <a:t>L</a:t>
            </a:r>
          </a:p>
        </p:txBody>
      </p:sp>
      <p:grpSp>
        <p:nvGrpSpPr>
          <p:cNvPr id="7" name="Group 6">
            <a:extLst>
              <a:ext uri="{FF2B5EF4-FFF2-40B4-BE49-F238E27FC236}">
                <a16:creationId xmlns:a16="http://schemas.microsoft.com/office/drawing/2014/main" id="{E342F07F-2C1D-764C-A4CB-04F5451040FE}"/>
              </a:ext>
            </a:extLst>
          </p:cNvPr>
          <p:cNvGrpSpPr/>
          <p:nvPr/>
        </p:nvGrpSpPr>
        <p:grpSpPr>
          <a:xfrm>
            <a:off x="11012584" y="4303602"/>
            <a:ext cx="10696759" cy="9126648"/>
            <a:chOff x="8928136" y="4323656"/>
            <a:chExt cx="11095383" cy="7208178"/>
          </a:xfrm>
        </p:grpSpPr>
        <p:sp>
          <p:nvSpPr>
            <p:cNvPr id="5" name="Oval 4">
              <a:extLst>
                <a:ext uri="{FF2B5EF4-FFF2-40B4-BE49-F238E27FC236}">
                  <a16:creationId xmlns:a16="http://schemas.microsoft.com/office/drawing/2014/main" id="{DD2E6113-C0D1-1E40-B701-21FDDF6C667F}"/>
                </a:ext>
              </a:extLst>
            </p:cNvPr>
            <p:cNvSpPr/>
            <p:nvPr/>
          </p:nvSpPr>
          <p:spPr>
            <a:xfrm>
              <a:off x="8928136" y="5009317"/>
              <a:ext cx="229116" cy="22911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33B5CD05-D02D-184C-91C3-1D4743686626}"/>
                </a:ext>
              </a:extLst>
            </p:cNvPr>
            <p:cNvSpPr/>
            <p:nvPr/>
          </p:nvSpPr>
          <p:spPr>
            <a:xfrm>
              <a:off x="11605076" y="9011472"/>
              <a:ext cx="229116" cy="22911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96CDB2F3-E5C3-9348-9D30-295731C703E5}"/>
                </a:ext>
              </a:extLst>
            </p:cNvPr>
            <p:cNvSpPr/>
            <p:nvPr/>
          </p:nvSpPr>
          <p:spPr>
            <a:xfrm>
              <a:off x="10213597" y="7010394"/>
              <a:ext cx="229116" cy="22911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DE490C48-568F-CB48-91F2-B236DC0DF049}"/>
                </a:ext>
              </a:extLst>
            </p:cNvPr>
            <p:cNvSpPr/>
            <p:nvPr/>
          </p:nvSpPr>
          <p:spPr>
            <a:xfrm flipH="1" flipV="1">
              <a:off x="11692238" y="10096562"/>
              <a:ext cx="171451" cy="17380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3B34E986-F3D8-3E4B-B037-49FCD235D2A2}"/>
                </a:ext>
              </a:extLst>
            </p:cNvPr>
            <p:cNvGrpSpPr/>
            <p:nvPr/>
          </p:nvGrpSpPr>
          <p:grpSpPr>
            <a:xfrm>
              <a:off x="9550867" y="4323656"/>
              <a:ext cx="9645992" cy="1169551"/>
              <a:chOff x="15810059" y="4198782"/>
              <a:chExt cx="9645992" cy="1169551"/>
            </a:xfrm>
          </p:grpSpPr>
          <p:sp>
            <p:nvSpPr>
              <p:cNvPr id="97" name="CuadroTexto 4">
                <a:extLst>
                  <a:ext uri="{FF2B5EF4-FFF2-40B4-BE49-F238E27FC236}">
                    <a16:creationId xmlns:a16="http://schemas.microsoft.com/office/drawing/2014/main" id="{86EA0BAF-4D2E-694B-BED5-BD723337F811}"/>
                  </a:ext>
                </a:extLst>
              </p:cNvPr>
              <p:cNvSpPr txBox="1"/>
              <p:nvPr/>
            </p:nvSpPr>
            <p:spPr>
              <a:xfrm>
                <a:off x="15810059" y="4845113"/>
                <a:ext cx="9645992" cy="523220"/>
              </a:xfrm>
              <a:prstGeom prst="rect">
                <a:avLst/>
              </a:prstGeom>
              <a:noFill/>
            </p:spPr>
            <p:txBody>
              <a:bodyPr wrap="square" rtlCol="0">
                <a:spAutoFit/>
              </a:bodyPr>
              <a:lstStyle/>
              <a:p>
                <a:r>
                  <a:rPr lang="en-US" sz="2800" dirty="0">
                    <a:latin typeface="Lato Light" charset="0"/>
                    <a:ea typeface="Lato Light" charset="0"/>
                    <a:cs typeface="Lato Light" charset="0"/>
                  </a:rPr>
                  <a:t>E</a:t>
                </a:r>
                <a:r>
                  <a:rPr lang="en-US" sz="2800" dirty="0" smtClean="0">
                    <a:latin typeface="Lato Light" charset="0"/>
                    <a:ea typeface="Lato Light" charset="0"/>
                    <a:cs typeface="Lato Light" charset="0"/>
                  </a:rPr>
                  <a:t>veryone is equals.</a:t>
                </a:r>
                <a:endParaRPr lang="en-US" sz="2800" dirty="0">
                  <a:latin typeface="Lato Light" charset="0"/>
                  <a:ea typeface="Lato Light" charset="0"/>
                  <a:cs typeface="Lato Light" charset="0"/>
                </a:endParaRPr>
              </a:p>
            </p:txBody>
          </p:sp>
          <p:sp>
            <p:nvSpPr>
              <p:cNvPr id="98" name="CuadroTexto 4">
                <a:extLst>
                  <a:ext uri="{FF2B5EF4-FFF2-40B4-BE49-F238E27FC236}">
                    <a16:creationId xmlns:a16="http://schemas.microsoft.com/office/drawing/2014/main" id="{5BE204FC-91C1-6E48-BA08-863417F20E4F}"/>
                  </a:ext>
                </a:extLst>
              </p:cNvPr>
              <p:cNvSpPr txBox="1"/>
              <p:nvPr/>
            </p:nvSpPr>
            <p:spPr>
              <a:xfrm>
                <a:off x="15856596" y="4198782"/>
                <a:ext cx="3979118" cy="646331"/>
              </a:xfrm>
              <a:prstGeom prst="rect">
                <a:avLst/>
              </a:prstGeom>
              <a:noFill/>
            </p:spPr>
            <p:txBody>
              <a:bodyPr wrap="square" rtlCol="0">
                <a:spAutoFit/>
              </a:bodyPr>
              <a:lstStyle/>
              <a:p>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Our Understanding</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99" name="Group 98">
              <a:extLst>
                <a:ext uri="{FF2B5EF4-FFF2-40B4-BE49-F238E27FC236}">
                  <a16:creationId xmlns:a16="http://schemas.microsoft.com/office/drawing/2014/main" id="{107A8013-6C07-0149-BE09-688D5BC1E77D}"/>
                </a:ext>
              </a:extLst>
            </p:cNvPr>
            <p:cNvGrpSpPr/>
            <p:nvPr/>
          </p:nvGrpSpPr>
          <p:grpSpPr>
            <a:xfrm>
              <a:off x="9955090" y="6053371"/>
              <a:ext cx="9241768" cy="4085218"/>
              <a:chOff x="15076977" y="3895631"/>
              <a:chExt cx="9241768" cy="4085218"/>
            </a:xfrm>
          </p:grpSpPr>
          <p:sp>
            <p:nvSpPr>
              <p:cNvPr id="100" name="CuadroTexto 4">
                <a:extLst>
                  <a:ext uri="{FF2B5EF4-FFF2-40B4-BE49-F238E27FC236}">
                    <a16:creationId xmlns:a16="http://schemas.microsoft.com/office/drawing/2014/main" id="{9DFA0779-A10B-9549-ACCB-245B18DBD3AE}"/>
                  </a:ext>
                </a:extLst>
              </p:cNvPr>
              <p:cNvSpPr txBox="1"/>
              <p:nvPr/>
            </p:nvSpPr>
            <p:spPr>
              <a:xfrm>
                <a:off x="15810058" y="4845113"/>
                <a:ext cx="8508687" cy="3135736"/>
              </a:xfrm>
              <a:prstGeom prst="rect">
                <a:avLst/>
              </a:prstGeom>
              <a:noFill/>
            </p:spPr>
            <p:txBody>
              <a:bodyPr wrap="square" rtlCol="0">
                <a:spAutoFit/>
              </a:bodyPr>
              <a:lstStyle/>
              <a:p>
                <a:r>
                  <a:rPr lang="en-US" sz="2800" dirty="0" smtClean="0">
                    <a:latin typeface="Lato Light" charset="0"/>
                    <a:ea typeface="Lato Light" charset="0"/>
                    <a:cs typeface="Lato Light" charset="0"/>
                  </a:rPr>
                  <a:t>Malawi Human Rights Commission and Human Rights Resource Centre to civic educate members on key Human rights issues.</a:t>
                </a:r>
              </a:p>
              <a:p>
                <a:endParaRPr lang="en-US" sz="2800" dirty="0">
                  <a:latin typeface="Lato Light" charset="0"/>
                  <a:ea typeface="Lato Light" charset="0"/>
                  <a:cs typeface="Lato Light" charset="0"/>
                </a:endParaRPr>
              </a:p>
              <a:p>
                <a:r>
                  <a:rPr lang="en-US" sz="2800" dirty="0" smtClean="0">
                    <a:latin typeface="Lato Light" charset="0"/>
                    <a:ea typeface="Lato Light" charset="0"/>
                    <a:cs typeface="Lato Light" charset="0"/>
                  </a:rPr>
                  <a:t>                </a:t>
                </a:r>
              </a:p>
              <a:p>
                <a:r>
                  <a:rPr lang="en-US" sz="2800" dirty="0">
                    <a:latin typeface="Lato Light" charset="0"/>
                    <a:ea typeface="Lato Light" charset="0"/>
                    <a:cs typeface="Lato Light" charset="0"/>
                  </a:rPr>
                  <a:t> </a:t>
                </a:r>
                <a:r>
                  <a:rPr lang="en-US" sz="2800" dirty="0" smtClean="0">
                    <a:latin typeface="Lato Light" charset="0"/>
                    <a:ea typeface="Lato Light" charset="0"/>
                    <a:cs typeface="Lato Light" charset="0"/>
                  </a:rPr>
                  <a:t>              Develop Capacity building strategy in    </a:t>
                </a:r>
              </a:p>
              <a:p>
                <a:r>
                  <a:rPr lang="en-US" sz="2800" dirty="0">
                    <a:latin typeface="Lato Light" charset="0"/>
                    <a:ea typeface="Lato Light" charset="0"/>
                    <a:cs typeface="Lato Light" charset="0"/>
                  </a:rPr>
                  <a:t> </a:t>
                </a:r>
                <a:r>
                  <a:rPr lang="en-US" sz="2800" dirty="0" smtClean="0">
                    <a:latin typeface="Lato Light" charset="0"/>
                    <a:ea typeface="Lato Light" charset="0"/>
                    <a:cs typeface="Lato Light" charset="0"/>
                  </a:rPr>
                  <a:t>                human rights issues for facilitate </a:t>
                </a:r>
                <a:r>
                  <a:rPr lang="en-US" sz="2800" dirty="0" smtClean="0">
                    <a:latin typeface="Lato Light" charset="0"/>
                    <a:ea typeface="Lato Light" charset="0"/>
                    <a:cs typeface="Lato Light" charset="0"/>
                  </a:rPr>
                  <a:t>the    development of </a:t>
                </a:r>
                <a:r>
                  <a:rPr lang="en-US" sz="2800" dirty="0" smtClean="0">
                    <a:latin typeface="Lato Light" charset="0"/>
                    <a:ea typeface="Lato Light" charset="0"/>
                    <a:cs typeface="Lato Light" charset="0"/>
                  </a:rPr>
                  <a:t>Human rights sensitive interventions</a:t>
                </a:r>
                <a:endParaRPr lang="en-US" sz="2800" dirty="0">
                  <a:latin typeface="Lato Light" charset="0"/>
                  <a:ea typeface="Lato Light" charset="0"/>
                  <a:cs typeface="Lato Light" charset="0"/>
                </a:endParaRPr>
              </a:p>
              <a:p>
                <a:endParaRPr lang="en-US" sz="2800" dirty="0">
                  <a:latin typeface="Lato Light" charset="0"/>
                  <a:ea typeface="Lato Light" charset="0"/>
                  <a:cs typeface="Lato Light" charset="0"/>
                </a:endParaRPr>
              </a:p>
            </p:txBody>
          </p:sp>
          <p:sp>
            <p:nvSpPr>
              <p:cNvPr id="101" name="CuadroTexto 4">
                <a:extLst>
                  <a:ext uri="{FF2B5EF4-FFF2-40B4-BE49-F238E27FC236}">
                    <a16:creationId xmlns:a16="http://schemas.microsoft.com/office/drawing/2014/main" id="{61D139C7-7BC9-194D-A6ED-08BB2FB05458}"/>
                  </a:ext>
                </a:extLst>
              </p:cNvPr>
              <p:cNvSpPr txBox="1"/>
              <p:nvPr/>
            </p:nvSpPr>
            <p:spPr>
              <a:xfrm>
                <a:off x="15076977" y="3895631"/>
                <a:ext cx="4269600" cy="646331"/>
              </a:xfrm>
              <a:prstGeom prst="rect">
                <a:avLst/>
              </a:prstGeom>
              <a:noFill/>
            </p:spPr>
            <p:txBody>
              <a:bodyPr wrap="square" rtlCol="0">
                <a:spAutoFit/>
              </a:bodyPr>
              <a:lstStyle/>
              <a:p>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Lead Organizations</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102" name="Group 101">
              <a:extLst>
                <a:ext uri="{FF2B5EF4-FFF2-40B4-BE49-F238E27FC236}">
                  <a16:creationId xmlns:a16="http://schemas.microsoft.com/office/drawing/2014/main" id="{24FE3A17-4AC0-4E41-AFC1-612F73D32DDD}"/>
                </a:ext>
              </a:extLst>
            </p:cNvPr>
            <p:cNvGrpSpPr/>
            <p:nvPr/>
          </p:nvGrpSpPr>
          <p:grpSpPr>
            <a:xfrm>
              <a:off x="10745147" y="8029848"/>
              <a:ext cx="8068755" cy="3053268"/>
              <a:chOff x="14396821" y="3899873"/>
              <a:chExt cx="8068755" cy="3053268"/>
            </a:xfrm>
          </p:grpSpPr>
          <p:sp>
            <p:nvSpPr>
              <p:cNvPr id="103" name="CuadroTexto 4">
                <a:extLst>
                  <a:ext uri="{FF2B5EF4-FFF2-40B4-BE49-F238E27FC236}">
                    <a16:creationId xmlns:a16="http://schemas.microsoft.com/office/drawing/2014/main" id="{0CAE3255-9985-C944-90E2-D22FF28717F9}"/>
                  </a:ext>
                </a:extLst>
              </p:cNvPr>
              <p:cNvSpPr txBox="1"/>
              <p:nvPr/>
            </p:nvSpPr>
            <p:spPr>
              <a:xfrm>
                <a:off x="15972042" y="6429921"/>
                <a:ext cx="6493534" cy="523220"/>
              </a:xfrm>
              <a:prstGeom prst="rect">
                <a:avLst/>
              </a:prstGeom>
              <a:noFill/>
            </p:spPr>
            <p:txBody>
              <a:bodyPr wrap="square" rtlCol="0">
                <a:spAutoFit/>
              </a:bodyPr>
              <a:lstStyle/>
              <a:p>
                <a:endParaRPr lang="en-US" sz="2800" dirty="0">
                  <a:latin typeface="Lato Light" charset="0"/>
                  <a:ea typeface="Lato Light" charset="0"/>
                  <a:cs typeface="Lato Light" charset="0"/>
                </a:endParaRPr>
              </a:p>
            </p:txBody>
          </p:sp>
          <p:sp>
            <p:nvSpPr>
              <p:cNvPr id="104" name="CuadroTexto 4">
                <a:extLst>
                  <a:ext uri="{FF2B5EF4-FFF2-40B4-BE49-F238E27FC236}">
                    <a16:creationId xmlns:a16="http://schemas.microsoft.com/office/drawing/2014/main" id="{5CC59740-07D7-4743-AEC8-02E82B0037FC}"/>
                  </a:ext>
                </a:extLst>
              </p:cNvPr>
              <p:cNvSpPr txBox="1"/>
              <p:nvPr/>
            </p:nvSpPr>
            <p:spPr>
              <a:xfrm>
                <a:off x="14396821" y="3899873"/>
                <a:ext cx="3263746" cy="646331"/>
              </a:xfrm>
              <a:prstGeom prst="rect">
                <a:avLst/>
              </a:prstGeom>
              <a:noFill/>
            </p:spPr>
            <p:txBody>
              <a:bodyPr wrap="square" rtlCol="0">
                <a:spAutoFit/>
              </a:bodyPr>
              <a:lstStyle/>
              <a:p>
                <a:r>
                  <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rPr>
                  <a:t>Opportunities</a:t>
                </a:r>
              </a:p>
            </p:txBody>
          </p:sp>
        </p:grpSp>
        <p:grpSp>
          <p:nvGrpSpPr>
            <p:cNvPr id="109" name="Group 108">
              <a:extLst>
                <a:ext uri="{FF2B5EF4-FFF2-40B4-BE49-F238E27FC236}">
                  <a16:creationId xmlns:a16="http://schemas.microsoft.com/office/drawing/2014/main" id="{8B52ED37-7664-6046-91CA-D97CA4E922D7}"/>
                </a:ext>
              </a:extLst>
            </p:cNvPr>
            <p:cNvGrpSpPr/>
            <p:nvPr/>
          </p:nvGrpSpPr>
          <p:grpSpPr>
            <a:xfrm>
              <a:off x="12410577" y="10051916"/>
              <a:ext cx="7612942" cy="1479918"/>
              <a:chOff x="14690651" y="3888415"/>
              <a:chExt cx="7612942" cy="1479918"/>
            </a:xfrm>
          </p:grpSpPr>
          <p:sp>
            <p:nvSpPr>
              <p:cNvPr id="111" name="CuadroTexto 4">
                <a:extLst>
                  <a:ext uri="{FF2B5EF4-FFF2-40B4-BE49-F238E27FC236}">
                    <a16:creationId xmlns:a16="http://schemas.microsoft.com/office/drawing/2014/main" id="{C47F6411-01BA-044A-BD5E-3952754F7E3C}"/>
                  </a:ext>
                </a:extLst>
              </p:cNvPr>
              <p:cNvSpPr txBox="1"/>
              <p:nvPr/>
            </p:nvSpPr>
            <p:spPr>
              <a:xfrm>
                <a:off x="15810059" y="4845113"/>
                <a:ext cx="6493534" cy="523220"/>
              </a:xfrm>
              <a:prstGeom prst="rect">
                <a:avLst/>
              </a:prstGeom>
              <a:noFill/>
            </p:spPr>
            <p:txBody>
              <a:bodyPr wrap="square" rtlCol="0">
                <a:spAutoFit/>
              </a:bodyPr>
              <a:lstStyle/>
              <a:p>
                <a:endParaRPr lang="en-US" sz="2800" dirty="0">
                  <a:latin typeface="Lato Light" charset="0"/>
                  <a:ea typeface="Lato Light" charset="0"/>
                  <a:cs typeface="Lato Light" charset="0"/>
                </a:endParaRPr>
              </a:p>
            </p:txBody>
          </p:sp>
          <p:sp>
            <p:nvSpPr>
              <p:cNvPr id="112" name="CuadroTexto 4">
                <a:extLst>
                  <a:ext uri="{FF2B5EF4-FFF2-40B4-BE49-F238E27FC236}">
                    <a16:creationId xmlns:a16="http://schemas.microsoft.com/office/drawing/2014/main" id="{95710250-9E60-6847-B922-5E323F6AE78C}"/>
                  </a:ext>
                </a:extLst>
              </p:cNvPr>
              <p:cNvSpPr txBox="1"/>
              <p:nvPr/>
            </p:nvSpPr>
            <p:spPr>
              <a:xfrm>
                <a:off x="14690651" y="3888415"/>
                <a:ext cx="3263744" cy="646331"/>
              </a:xfrm>
              <a:prstGeom prst="rect">
                <a:avLst/>
              </a:prstGeom>
              <a:noFill/>
            </p:spPr>
            <p:txBody>
              <a:bodyPr wrap="square" rtlCol="0">
                <a:spAutoFit/>
              </a:bodyPr>
              <a:lstStyle/>
              <a:p>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Opportunities</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grpSp>
        <p:nvGrpSpPr>
          <p:cNvPr id="46" name="Grupo 349">
            <a:extLst>
              <a:ext uri="{FF2B5EF4-FFF2-40B4-BE49-F238E27FC236}">
                <a16:creationId xmlns:a16="http://schemas.microsoft.com/office/drawing/2014/main" id="{FF29842A-3315-AC40-B926-EDAFF41A5D18}"/>
              </a:ext>
            </a:extLst>
          </p:cNvPr>
          <p:cNvGrpSpPr/>
          <p:nvPr/>
        </p:nvGrpSpPr>
        <p:grpSpPr>
          <a:xfrm>
            <a:off x="2668308" y="297509"/>
            <a:ext cx="19041035" cy="3840128"/>
            <a:chOff x="2668308" y="136744"/>
            <a:chExt cx="19041035" cy="3840128"/>
          </a:xfrm>
        </p:grpSpPr>
        <p:sp>
          <p:nvSpPr>
            <p:cNvPr id="47" name="CuadroTexto 350">
              <a:extLst>
                <a:ext uri="{FF2B5EF4-FFF2-40B4-BE49-F238E27FC236}">
                  <a16:creationId xmlns:a16="http://schemas.microsoft.com/office/drawing/2014/main" id="{64E0A128-B6B9-8E47-B48A-9A7359F08924}"/>
                </a:ext>
              </a:extLst>
            </p:cNvPr>
            <p:cNvSpPr txBox="1"/>
            <p:nvPr/>
          </p:nvSpPr>
          <p:spPr>
            <a:xfrm>
              <a:off x="4584537" y="136744"/>
              <a:ext cx="4176143"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Equality</a:t>
              </a:r>
              <a:endParaRPr lang="en-US" sz="8000" b="1" dirty="0">
                <a:solidFill>
                  <a:schemeClr val="tx2"/>
                </a:solidFill>
                <a:latin typeface="Lato Heavy" charset="0"/>
                <a:ea typeface="Lato Heavy" charset="0"/>
                <a:cs typeface="Lato Heavy" charset="0"/>
              </a:endParaRPr>
            </a:p>
          </p:txBody>
        </p:sp>
        <p:sp>
          <p:nvSpPr>
            <p:cNvPr id="48" name="CuadroTexto 351">
              <a:extLst>
                <a:ext uri="{FF2B5EF4-FFF2-40B4-BE49-F238E27FC236}">
                  <a16:creationId xmlns:a16="http://schemas.microsoft.com/office/drawing/2014/main" id="{AB55EC96-57E8-2D40-B2F9-8BC236E059CC}"/>
                </a:ext>
              </a:extLst>
            </p:cNvPr>
            <p:cNvSpPr txBox="1"/>
            <p:nvPr/>
          </p:nvSpPr>
          <p:spPr>
            <a:xfrm>
              <a:off x="2668308" y="2222546"/>
              <a:ext cx="19041035" cy="1754326"/>
            </a:xfrm>
            <a:prstGeom prst="rect">
              <a:avLst/>
            </a:prstGeom>
            <a:noFill/>
          </p:spPr>
          <p:txBody>
            <a:bodyPr wrap="square" rtlCol="0">
              <a:spAutoFit/>
            </a:bodyPr>
            <a:lstStyle/>
            <a:p>
              <a:r>
                <a:rPr lang="en-US" dirty="0"/>
                <a:t>we </a:t>
              </a:r>
              <a:r>
                <a:rPr lang="en-US" dirty="0" smtClean="0"/>
                <a:t>recognize </a:t>
              </a:r>
              <a:r>
                <a:rPr lang="en-US" dirty="0"/>
                <a:t>the enduring and intersectional inequalities that exist and we ensure reducing inequalities is central to how we work. We oppose racism in all its forms and aspire to be anti-racist in our work. We </a:t>
              </a:r>
              <a:r>
                <a:rPr lang="en-US" dirty="0" smtClean="0"/>
                <a:t>prioritize </a:t>
              </a:r>
              <a:r>
                <a:rPr lang="en-US" dirty="0"/>
                <a:t>the rights of women and girls, their advancement and equality. </a:t>
              </a: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49" name="Freeform 24">
            <a:extLst>
              <a:ext uri="{FF2B5EF4-FFF2-40B4-BE49-F238E27FC236}">
                <a16:creationId xmlns:a16="http://schemas.microsoft.com/office/drawing/2014/main" id="{82C44F9E-C666-F24E-B409-E99A68178657}"/>
              </a:ext>
            </a:extLst>
          </p:cNvPr>
          <p:cNvSpPr>
            <a:spLocks noChangeArrowheads="1"/>
          </p:cNvSpPr>
          <p:nvPr/>
        </p:nvSpPr>
        <p:spPr bwMode="auto">
          <a:xfrm>
            <a:off x="499614" y="68370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rgbClr val="0070C0"/>
          </a:solidFill>
          <a:ln>
            <a:noFill/>
          </a:ln>
          <a:effectLst/>
        </p:spPr>
        <p:txBody>
          <a:bodyPr wrap="none" anchor="ctr"/>
          <a:lstStyle/>
          <a:p>
            <a:r>
              <a:rPr lang="en-US" sz="4000" dirty="0" smtClean="0">
                <a:solidFill>
                  <a:schemeClr val="bg1"/>
                </a:solidFill>
              </a:rPr>
              <a:t>  </a:t>
            </a:r>
            <a:r>
              <a:rPr lang="en-US" sz="4000" dirty="0" smtClean="0">
                <a:solidFill>
                  <a:schemeClr val="bg1"/>
                </a:solidFill>
                <a:latin typeface="Agency FB" panose="020B0503020202020204" pitchFamily="34" charset="0"/>
              </a:rPr>
              <a:t>2</a:t>
            </a:r>
            <a:endParaRPr lang="en-US" sz="4000" dirty="0">
              <a:solidFill>
                <a:schemeClr val="bg1"/>
              </a:solidFill>
              <a:latin typeface="Agency FB" panose="020B0503020202020204" pitchFamily="34" charset="0"/>
            </a:endParaRPr>
          </a:p>
        </p:txBody>
      </p:sp>
      <p:sp>
        <p:nvSpPr>
          <p:cNvPr id="2" name="Rectangle 1"/>
          <p:cNvSpPr/>
          <p:nvPr/>
        </p:nvSpPr>
        <p:spPr>
          <a:xfrm>
            <a:off x="13937215" y="12361347"/>
            <a:ext cx="7772128" cy="523220"/>
          </a:xfrm>
          <a:prstGeom prst="rect">
            <a:avLst/>
          </a:prstGeom>
        </p:spPr>
        <p:txBody>
          <a:bodyPr wrap="none">
            <a:spAutoFit/>
          </a:bodyPr>
          <a:lstStyle/>
          <a:p>
            <a:r>
              <a:rPr lang="en-US" sz="2800" dirty="0">
                <a:solidFill>
                  <a:srgbClr val="999999"/>
                </a:solidFill>
                <a:latin typeface="Lato Light" charset="0"/>
                <a:ea typeface="Lato Light" charset="0"/>
                <a:cs typeface="Lato Light" charset="0"/>
              </a:rPr>
              <a:t>Information, </a:t>
            </a:r>
            <a:r>
              <a:rPr lang="en-US" sz="2800" dirty="0" smtClean="0">
                <a:solidFill>
                  <a:srgbClr val="999999"/>
                </a:solidFill>
                <a:latin typeface="Lato Light" charset="0"/>
                <a:ea typeface="Lato Light" charset="0"/>
                <a:cs typeface="Lato Light" charset="0"/>
              </a:rPr>
              <a:t>Education &amp; </a:t>
            </a:r>
            <a:r>
              <a:rPr lang="en-US" sz="2800" dirty="0">
                <a:solidFill>
                  <a:srgbClr val="999999"/>
                </a:solidFill>
                <a:latin typeface="Lato Light" charset="0"/>
                <a:ea typeface="Lato Light" charset="0"/>
                <a:cs typeface="Lato Light" charset="0"/>
              </a:rPr>
              <a:t>Communication </a:t>
            </a:r>
            <a:r>
              <a:rPr lang="en-US" sz="2800" dirty="0" smtClean="0">
                <a:solidFill>
                  <a:srgbClr val="999999"/>
                </a:solidFill>
                <a:latin typeface="Lato Light" charset="0"/>
                <a:ea typeface="Lato Light" charset="0"/>
                <a:cs typeface="Lato Light" charset="0"/>
              </a:rPr>
              <a:t>materials  </a:t>
            </a:r>
            <a:endParaRPr lang="en-US" dirty="0"/>
          </a:p>
        </p:txBody>
      </p:sp>
    </p:spTree>
    <p:extLst>
      <p:ext uri="{BB962C8B-B14F-4D97-AF65-F5344CB8AC3E}">
        <p14:creationId xmlns:p14="http://schemas.microsoft.com/office/powerpoint/2010/main" val="396758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3">
            <a:extLst>
              <a:ext uri="{FF2B5EF4-FFF2-40B4-BE49-F238E27FC236}">
                <a16:creationId xmlns:a16="http://schemas.microsoft.com/office/drawing/2014/main" id="{62808736-D78F-FA4C-BA4A-8E22003CB499}"/>
              </a:ext>
            </a:extLst>
          </p:cNvPr>
          <p:cNvSpPr>
            <a:spLocks noChangeArrowheads="1"/>
          </p:cNvSpPr>
          <p:nvPr/>
        </p:nvSpPr>
        <p:spPr bwMode="auto">
          <a:xfrm>
            <a:off x="8756635" y="8461104"/>
            <a:ext cx="3342565" cy="3365802"/>
          </a:xfrm>
          <a:custGeom>
            <a:avLst/>
            <a:gdLst>
              <a:gd name="T0" fmla="*/ 2764 w 4441"/>
              <a:gd name="T1" fmla="*/ 0 h 4471"/>
              <a:gd name="T2" fmla="*/ 2764 w 4441"/>
              <a:gd name="T3" fmla="*/ 0 h 4471"/>
              <a:gd name="T4" fmla="*/ 0 w 4441"/>
              <a:gd name="T5" fmla="*/ 0 h 4471"/>
              <a:gd name="T6" fmla="*/ 353 w 4441"/>
              <a:gd name="T7" fmla="*/ 1647 h 4471"/>
              <a:gd name="T8" fmla="*/ 382 w 4441"/>
              <a:gd name="T9" fmla="*/ 1647 h 4471"/>
              <a:gd name="T10" fmla="*/ 1441 w 4441"/>
              <a:gd name="T11" fmla="*/ 2676 h 4471"/>
              <a:gd name="T12" fmla="*/ 1323 w 4441"/>
              <a:gd name="T13" fmla="*/ 3147 h 4471"/>
              <a:gd name="T14" fmla="*/ 4440 w 4441"/>
              <a:gd name="T15" fmla="*/ 4470 h 4471"/>
              <a:gd name="T16" fmla="*/ 4440 w 4441"/>
              <a:gd name="T17" fmla="*/ 1705 h 4471"/>
              <a:gd name="T18" fmla="*/ 2764 w 4441"/>
              <a:gd name="T19" fmla="*/ 0 h 4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41" h="4471">
                <a:moveTo>
                  <a:pt x="2764" y="0"/>
                </a:moveTo>
                <a:lnTo>
                  <a:pt x="2764" y="0"/>
                </a:lnTo>
                <a:cubicBezTo>
                  <a:pt x="0" y="0"/>
                  <a:pt x="0" y="0"/>
                  <a:pt x="0" y="0"/>
                </a:cubicBezTo>
                <a:cubicBezTo>
                  <a:pt x="0" y="588"/>
                  <a:pt x="147" y="1147"/>
                  <a:pt x="353" y="1647"/>
                </a:cubicBezTo>
                <a:lnTo>
                  <a:pt x="382" y="1647"/>
                </a:lnTo>
                <a:cubicBezTo>
                  <a:pt x="970" y="1647"/>
                  <a:pt x="1441" y="2117"/>
                  <a:pt x="1441" y="2676"/>
                </a:cubicBezTo>
                <a:cubicBezTo>
                  <a:pt x="1441" y="2852"/>
                  <a:pt x="1412" y="2999"/>
                  <a:pt x="1323" y="3147"/>
                </a:cubicBezTo>
                <a:cubicBezTo>
                  <a:pt x="2147" y="3940"/>
                  <a:pt x="3235" y="4441"/>
                  <a:pt x="4440" y="4470"/>
                </a:cubicBezTo>
                <a:cubicBezTo>
                  <a:pt x="4440" y="1705"/>
                  <a:pt x="4440" y="1705"/>
                  <a:pt x="4440" y="1705"/>
                </a:cubicBezTo>
                <a:cubicBezTo>
                  <a:pt x="3529" y="1647"/>
                  <a:pt x="2823" y="912"/>
                  <a:pt x="2764" y="0"/>
                </a:cubicBezTo>
              </a:path>
            </a:pathLst>
          </a:custGeom>
          <a:solidFill>
            <a:schemeClr val="accent3"/>
          </a:solidFill>
          <a:ln>
            <a:noFill/>
          </a:ln>
          <a:effectLst/>
        </p:spPr>
        <p:txBody>
          <a:bodyPr wrap="none" anchor="ctr"/>
          <a:lstStyle/>
          <a:p>
            <a:endParaRPr lang="en-US"/>
          </a:p>
        </p:txBody>
      </p:sp>
      <p:sp>
        <p:nvSpPr>
          <p:cNvPr id="48" name="Freeform 4">
            <a:extLst>
              <a:ext uri="{FF2B5EF4-FFF2-40B4-BE49-F238E27FC236}">
                <a16:creationId xmlns:a16="http://schemas.microsoft.com/office/drawing/2014/main" id="{8896CF59-3CC8-AC4E-BA59-A153DC237C28}"/>
              </a:ext>
            </a:extLst>
          </p:cNvPr>
          <p:cNvSpPr>
            <a:spLocks noChangeArrowheads="1"/>
          </p:cNvSpPr>
          <p:nvPr/>
        </p:nvSpPr>
        <p:spPr bwMode="auto">
          <a:xfrm>
            <a:off x="8424702" y="9855223"/>
            <a:ext cx="1264664" cy="1261346"/>
          </a:xfrm>
          <a:custGeom>
            <a:avLst/>
            <a:gdLst>
              <a:gd name="T0" fmla="*/ 1677 w 1678"/>
              <a:gd name="T1" fmla="*/ 823 h 1677"/>
              <a:gd name="T2" fmla="*/ 1677 w 1678"/>
              <a:gd name="T3" fmla="*/ 823 h 1677"/>
              <a:gd name="T4" fmla="*/ 824 w 1678"/>
              <a:gd name="T5" fmla="*/ 1676 h 1677"/>
              <a:gd name="T6" fmla="*/ 0 w 1678"/>
              <a:gd name="T7" fmla="*/ 823 h 1677"/>
              <a:gd name="T8" fmla="*/ 824 w 1678"/>
              <a:gd name="T9" fmla="*/ 0 h 1677"/>
              <a:gd name="T10" fmla="*/ 1677 w 1678"/>
              <a:gd name="T11" fmla="*/ 823 h 1677"/>
            </a:gdLst>
            <a:ahLst/>
            <a:cxnLst>
              <a:cxn ang="0">
                <a:pos x="T0" y="T1"/>
              </a:cxn>
              <a:cxn ang="0">
                <a:pos x="T2" y="T3"/>
              </a:cxn>
              <a:cxn ang="0">
                <a:pos x="T4" y="T5"/>
              </a:cxn>
              <a:cxn ang="0">
                <a:pos x="T6" y="T7"/>
              </a:cxn>
              <a:cxn ang="0">
                <a:pos x="T8" y="T9"/>
              </a:cxn>
              <a:cxn ang="0">
                <a:pos x="T10" y="T11"/>
              </a:cxn>
            </a:cxnLst>
            <a:rect l="0" t="0" r="r" b="b"/>
            <a:pathLst>
              <a:path w="1678" h="1677">
                <a:moveTo>
                  <a:pt x="1677" y="823"/>
                </a:moveTo>
                <a:lnTo>
                  <a:pt x="1677" y="823"/>
                </a:lnTo>
                <a:cubicBezTo>
                  <a:pt x="1677" y="1294"/>
                  <a:pt x="1295" y="1676"/>
                  <a:pt x="824" y="1676"/>
                </a:cubicBezTo>
                <a:cubicBezTo>
                  <a:pt x="383" y="1676"/>
                  <a:pt x="0" y="1294"/>
                  <a:pt x="0" y="823"/>
                </a:cubicBezTo>
                <a:cubicBezTo>
                  <a:pt x="0" y="353"/>
                  <a:pt x="383" y="0"/>
                  <a:pt x="824" y="0"/>
                </a:cubicBezTo>
                <a:cubicBezTo>
                  <a:pt x="1295" y="0"/>
                  <a:pt x="1677" y="353"/>
                  <a:pt x="1677" y="823"/>
                </a:cubicBezTo>
              </a:path>
            </a:pathLst>
          </a:custGeom>
          <a:solidFill>
            <a:schemeClr val="accent3"/>
          </a:solidFill>
          <a:ln>
            <a:noFill/>
          </a:ln>
          <a:effectLst/>
        </p:spPr>
        <p:txBody>
          <a:bodyPr wrap="none" anchor="ctr"/>
          <a:lstStyle/>
          <a:p>
            <a:endParaRPr lang="en-US"/>
          </a:p>
        </p:txBody>
      </p:sp>
      <p:sp>
        <p:nvSpPr>
          <p:cNvPr id="49" name="Freeform 5">
            <a:extLst>
              <a:ext uri="{FF2B5EF4-FFF2-40B4-BE49-F238E27FC236}">
                <a16:creationId xmlns:a16="http://schemas.microsoft.com/office/drawing/2014/main" id="{86EA7B48-DCF8-D646-9F60-C284EB7E5546}"/>
              </a:ext>
            </a:extLst>
          </p:cNvPr>
          <p:cNvSpPr>
            <a:spLocks noChangeArrowheads="1"/>
          </p:cNvSpPr>
          <p:nvPr/>
        </p:nvSpPr>
        <p:spPr bwMode="auto">
          <a:xfrm>
            <a:off x="12255210" y="8461104"/>
            <a:ext cx="3365802" cy="3365802"/>
          </a:xfrm>
          <a:custGeom>
            <a:avLst/>
            <a:gdLst>
              <a:gd name="T0" fmla="*/ 0 w 4471"/>
              <a:gd name="T1" fmla="*/ 1705 h 4471"/>
              <a:gd name="T2" fmla="*/ 0 w 4471"/>
              <a:gd name="T3" fmla="*/ 1705 h 4471"/>
              <a:gd name="T4" fmla="*/ 0 w 4471"/>
              <a:gd name="T5" fmla="*/ 4470 h 4471"/>
              <a:gd name="T6" fmla="*/ 3118 w 4471"/>
              <a:gd name="T7" fmla="*/ 3147 h 4471"/>
              <a:gd name="T8" fmla="*/ 3029 w 4471"/>
              <a:gd name="T9" fmla="*/ 2676 h 4471"/>
              <a:gd name="T10" fmla="*/ 4059 w 4471"/>
              <a:gd name="T11" fmla="*/ 1647 h 4471"/>
              <a:gd name="T12" fmla="*/ 4117 w 4471"/>
              <a:gd name="T13" fmla="*/ 1647 h 4471"/>
              <a:gd name="T14" fmla="*/ 4470 w 4471"/>
              <a:gd name="T15" fmla="*/ 0 h 4471"/>
              <a:gd name="T16" fmla="*/ 1706 w 4471"/>
              <a:gd name="T17" fmla="*/ 0 h 4471"/>
              <a:gd name="T18" fmla="*/ 0 w 4471"/>
              <a:gd name="T19" fmla="*/ 1705 h 4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71" h="4471">
                <a:moveTo>
                  <a:pt x="0" y="1705"/>
                </a:moveTo>
                <a:lnTo>
                  <a:pt x="0" y="1705"/>
                </a:lnTo>
                <a:cubicBezTo>
                  <a:pt x="0" y="4470"/>
                  <a:pt x="0" y="4470"/>
                  <a:pt x="0" y="4470"/>
                </a:cubicBezTo>
                <a:cubicBezTo>
                  <a:pt x="1235" y="4441"/>
                  <a:pt x="2323" y="3940"/>
                  <a:pt x="3118" y="3147"/>
                </a:cubicBezTo>
                <a:cubicBezTo>
                  <a:pt x="3058" y="2999"/>
                  <a:pt x="3029" y="2852"/>
                  <a:pt x="3029" y="2676"/>
                </a:cubicBezTo>
                <a:cubicBezTo>
                  <a:pt x="3029" y="2117"/>
                  <a:pt x="3500" y="1647"/>
                  <a:pt x="4059" y="1647"/>
                </a:cubicBezTo>
                <a:cubicBezTo>
                  <a:pt x="4088" y="1647"/>
                  <a:pt x="4088" y="1647"/>
                  <a:pt x="4117" y="1647"/>
                </a:cubicBezTo>
                <a:cubicBezTo>
                  <a:pt x="4323" y="1147"/>
                  <a:pt x="4441" y="588"/>
                  <a:pt x="4470" y="0"/>
                </a:cubicBezTo>
                <a:cubicBezTo>
                  <a:pt x="1706" y="0"/>
                  <a:pt x="1706" y="0"/>
                  <a:pt x="1706" y="0"/>
                </a:cubicBezTo>
                <a:cubicBezTo>
                  <a:pt x="1647" y="912"/>
                  <a:pt x="912" y="1647"/>
                  <a:pt x="0" y="1705"/>
                </a:cubicBezTo>
              </a:path>
            </a:pathLst>
          </a:custGeom>
          <a:solidFill>
            <a:schemeClr val="accent4"/>
          </a:solidFill>
          <a:ln>
            <a:noFill/>
          </a:ln>
          <a:effectLst/>
        </p:spPr>
        <p:txBody>
          <a:bodyPr wrap="none" anchor="ctr"/>
          <a:lstStyle/>
          <a:p>
            <a:endParaRPr lang="en-US"/>
          </a:p>
        </p:txBody>
      </p:sp>
      <p:sp>
        <p:nvSpPr>
          <p:cNvPr id="50" name="Freeform 6">
            <a:extLst>
              <a:ext uri="{FF2B5EF4-FFF2-40B4-BE49-F238E27FC236}">
                <a16:creationId xmlns:a16="http://schemas.microsoft.com/office/drawing/2014/main" id="{D67933C6-4598-5846-9D61-C3711A918DFC}"/>
              </a:ext>
            </a:extLst>
          </p:cNvPr>
          <p:cNvSpPr>
            <a:spLocks noChangeArrowheads="1"/>
          </p:cNvSpPr>
          <p:nvPr/>
        </p:nvSpPr>
        <p:spPr bwMode="auto">
          <a:xfrm>
            <a:off x="14688279" y="9855223"/>
            <a:ext cx="1264666" cy="1261346"/>
          </a:xfrm>
          <a:custGeom>
            <a:avLst/>
            <a:gdLst>
              <a:gd name="T0" fmla="*/ 1678 w 1679"/>
              <a:gd name="T1" fmla="*/ 823 h 1677"/>
              <a:gd name="T2" fmla="*/ 1678 w 1679"/>
              <a:gd name="T3" fmla="*/ 823 h 1677"/>
              <a:gd name="T4" fmla="*/ 825 w 1679"/>
              <a:gd name="T5" fmla="*/ 1676 h 1677"/>
              <a:gd name="T6" fmla="*/ 0 w 1679"/>
              <a:gd name="T7" fmla="*/ 823 h 1677"/>
              <a:gd name="T8" fmla="*/ 825 w 1679"/>
              <a:gd name="T9" fmla="*/ 0 h 1677"/>
              <a:gd name="T10" fmla="*/ 1678 w 1679"/>
              <a:gd name="T11" fmla="*/ 823 h 1677"/>
            </a:gdLst>
            <a:ahLst/>
            <a:cxnLst>
              <a:cxn ang="0">
                <a:pos x="T0" y="T1"/>
              </a:cxn>
              <a:cxn ang="0">
                <a:pos x="T2" y="T3"/>
              </a:cxn>
              <a:cxn ang="0">
                <a:pos x="T4" y="T5"/>
              </a:cxn>
              <a:cxn ang="0">
                <a:pos x="T6" y="T7"/>
              </a:cxn>
              <a:cxn ang="0">
                <a:pos x="T8" y="T9"/>
              </a:cxn>
              <a:cxn ang="0">
                <a:pos x="T10" y="T11"/>
              </a:cxn>
            </a:cxnLst>
            <a:rect l="0" t="0" r="r" b="b"/>
            <a:pathLst>
              <a:path w="1679" h="1677">
                <a:moveTo>
                  <a:pt x="1678" y="823"/>
                </a:moveTo>
                <a:lnTo>
                  <a:pt x="1678" y="823"/>
                </a:lnTo>
                <a:cubicBezTo>
                  <a:pt x="1678" y="1294"/>
                  <a:pt x="1295" y="1676"/>
                  <a:pt x="825" y="1676"/>
                </a:cubicBezTo>
                <a:cubicBezTo>
                  <a:pt x="354" y="1676"/>
                  <a:pt x="0" y="1294"/>
                  <a:pt x="0" y="823"/>
                </a:cubicBezTo>
                <a:cubicBezTo>
                  <a:pt x="0" y="353"/>
                  <a:pt x="354" y="0"/>
                  <a:pt x="825" y="0"/>
                </a:cubicBezTo>
                <a:cubicBezTo>
                  <a:pt x="1295" y="0"/>
                  <a:pt x="1678" y="353"/>
                  <a:pt x="1678" y="823"/>
                </a:cubicBezTo>
              </a:path>
            </a:pathLst>
          </a:custGeom>
          <a:solidFill>
            <a:schemeClr val="accent4"/>
          </a:solidFill>
          <a:ln>
            <a:noFill/>
          </a:ln>
          <a:effectLst/>
        </p:spPr>
        <p:txBody>
          <a:bodyPr wrap="none" anchor="ctr"/>
          <a:lstStyle/>
          <a:p>
            <a:endParaRPr lang="en-US"/>
          </a:p>
        </p:txBody>
      </p:sp>
      <p:sp>
        <p:nvSpPr>
          <p:cNvPr id="51" name="Freeform 7">
            <a:extLst>
              <a:ext uri="{FF2B5EF4-FFF2-40B4-BE49-F238E27FC236}">
                <a16:creationId xmlns:a16="http://schemas.microsoft.com/office/drawing/2014/main" id="{5B0D9739-42CE-764B-A09A-4CE0D1C45FC0}"/>
              </a:ext>
            </a:extLst>
          </p:cNvPr>
          <p:cNvSpPr>
            <a:spLocks noChangeArrowheads="1"/>
          </p:cNvSpPr>
          <p:nvPr/>
        </p:nvSpPr>
        <p:spPr bwMode="auto">
          <a:xfrm>
            <a:off x="12255210" y="4962529"/>
            <a:ext cx="3365802" cy="3365802"/>
          </a:xfrm>
          <a:custGeom>
            <a:avLst/>
            <a:gdLst>
              <a:gd name="T0" fmla="*/ 1706 w 4471"/>
              <a:gd name="T1" fmla="*/ 4470 h 4471"/>
              <a:gd name="T2" fmla="*/ 1706 w 4471"/>
              <a:gd name="T3" fmla="*/ 4470 h 4471"/>
              <a:gd name="T4" fmla="*/ 4470 w 4471"/>
              <a:gd name="T5" fmla="*/ 4470 h 4471"/>
              <a:gd name="T6" fmla="*/ 4117 w 4471"/>
              <a:gd name="T7" fmla="*/ 2823 h 4471"/>
              <a:gd name="T8" fmla="*/ 4059 w 4471"/>
              <a:gd name="T9" fmla="*/ 2823 h 4471"/>
              <a:gd name="T10" fmla="*/ 3029 w 4471"/>
              <a:gd name="T11" fmla="*/ 1794 h 4471"/>
              <a:gd name="T12" fmla="*/ 3118 w 4471"/>
              <a:gd name="T13" fmla="*/ 1324 h 4471"/>
              <a:gd name="T14" fmla="*/ 0 w 4471"/>
              <a:gd name="T15" fmla="*/ 0 h 4471"/>
              <a:gd name="T16" fmla="*/ 0 w 4471"/>
              <a:gd name="T17" fmla="*/ 2765 h 4471"/>
              <a:gd name="T18" fmla="*/ 1706 w 4471"/>
              <a:gd name="T19" fmla="*/ 4470 h 4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71" h="4471">
                <a:moveTo>
                  <a:pt x="1706" y="4470"/>
                </a:moveTo>
                <a:lnTo>
                  <a:pt x="1706" y="4470"/>
                </a:lnTo>
                <a:cubicBezTo>
                  <a:pt x="4470" y="4470"/>
                  <a:pt x="4470" y="4470"/>
                  <a:pt x="4470" y="4470"/>
                </a:cubicBezTo>
                <a:cubicBezTo>
                  <a:pt x="4441" y="3882"/>
                  <a:pt x="4323" y="3324"/>
                  <a:pt x="4117" y="2823"/>
                </a:cubicBezTo>
                <a:cubicBezTo>
                  <a:pt x="4088" y="2823"/>
                  <a:pt x="4088" y="2823"/>
                  <a:pt x="4059" y="2823"/>
                </a:cubicBezTo>
                <a:cubicBezTo>
                  <a:pt x="3500" y="2823"/>
                  <a:pt x="3029" y="2353"/>
                  <a:pt x="3029" y="1794"/>
                </a:cubicBezTo>
                <a:cubicBezTo>
                  <a:pt x="3029" y="1618"/>
                  <a:pt x="3058" y="1471"/>
                  <a:pt x="3118" y="1324"/>
                </a:cubicBezTo>
                <a:cubicBezTo>
                  <a:pt x="2323" y="530"/>
                  <a:pt x="1235" y="30"/>
                  <a:pt x="0" y="0"/>
                </a:cubicBezTo>
                <a:cubicBezTo>
                  <a:pt x="0" y="2765"/>
                  <a:pt x="0" y="2765"/>
                  <a:pt x="0" y="2765"/>
                </a:cubicBezTo>
                <a:cubicBezTo>
                  <a:pt x="912" y="2823"/>
                  <a:pt x="1647" y="3529"/>
                  <a:pt x="1706" y="4470"/>
                </a:cubicBezTo>
              </a:path>
            </a:pathLst>
          </a:custGeom>
          <a:solidFill>
            <a:schemeClr val="accent2"/>
          </a:solidFill>
          <a:ln>
            <a:noFill/>
          </a:ln>
          <a:effectLst/>
        </p:spPr>
        <p:txBody>
          <a:bodyPr wrap="none" anchor="ctr"/>
          <a:lstStyle/>
          <a:p>
            <a:endParaRPr lang="en-US"/>
          </a:p>
        </p:txBody>
      </p:sp>
      <p:sp>
        <p:nvSpPr>
          <p:cNvPr id="52" name="Freeform 8">
            <a:extLst>
              <a:ext uri="{FF2B5EF4-FFF2-40B4-BE49-F238E27FC236}">
                <a16:creationId xmlns:a16="http://schemas.microsoft.com/office/drawing/2014/main" id="{B1D56BBA-C940-2E45-A091-0B7FB930933F}"/>
              </a:ext>
            </a:extLst>
          </p:cNvPr>
          <p:cNvSpPr>
            <a:spLocks noChangeArrowheads="1"/>
          </p:cNvSpPr>
          <p:nvPr/>
        </p:nvSpPr>
        <p:spPr bwMode="auto">
          <a:xfrm>
            <a:off x="14648215" y="5669547"/>
            <a:ext cx="1264666" cy="1264664"/>
          </a:xfrm>
          <a:custGeom>
            <a:avLst/>
            <a:gdLst>
              <a:gd name="T0" fmla="*/ 1678 w 1679"/>
              <a:gd name="T1" fmla="*/ 853 h 1678"/>
              <a:gd name="T2" fmla="*/ 1678 w 1679"/>
              <a:gd name="T3" fmla="*/ 853 h 1678"/>
              <a:gd name="T4" fmla="*/ 825 w 1679"/>
              <a:gd name="T5" fmla="*/ 1677 h 1678"/>
              <a:gd name="T6" fmla="*/ 0 w 1679"/>
              <a:gd name="T7" fmla="*/ 853 h 1678"/>
              <a:gd name="T8" fmla="*/ 825 w 1679"/>
              <a:gd name="T9" fmla="*/ 0 h 1678"/>
              <a:gd name="T10" fmla="*/ 1678 w 1679"/>
              <a:gd name="T11" fmla="*/ 853 h 1678"/>
            </a:gdLst>
            <a:ahLst/>
            <a:cxnLst>
              <a:cxn ang="0">
                <a:pos x="T0" y="T1"/>
              </a:cxn>
              <a:cxn ang="0">
                <a:pos x="T2" y="T3"/>
              </a:cxn>
              <a:cxn ang="0">
                <a:pos x="T4" y="T5"/>
              </a:cxn>
              <a:cxn ang="0">
                <a:pos x="T6" y="T7"/>
              </a:cxn>
              <a:cxn ang="0">
                <a:pos x="T8" y="T9"/>
              </a:cxn>
              <a:cxn ang="0">
                <a:pos x="T10" y="T11"/>
              </a:cxn>
            </a:cxnLst>
            <a:rect l="0" t="0" r="r" b="b"/>
            <a:pathLst>
              <a:path w="1679" h="1678">
                <a:moveTo>
                  <a:pt x="1678" y="853"/>
                </a:moveTo>
                <a:lnTo>
                  <a:pt x="1678" y="853"/>
                </a:lnTo>
                <a:cubicBezTo>
                  <a:pt x="1678" y="1294"/>
                  <a:pt x="1295" y="1677"/>
                  <a:pt x="825" y="1677"/>
                </a:cubicBezTo>
                <a:cubicBezTo>
                  <a:pt x="354" y="1677"/>
                  <a:pt x="0" y="1294"/>
                  <a:pt x="0" y="853"/>
                </a:cubicBezTo>
                <a:cubicBezTo>
                  <a:pt x="0" y="383"/>
                  <a:pt x="354" y="0"/>
                  <a:pt x="825" y="0"/>
                </a:cubicBezTo>
                <a:cubicBezTo>
                  <a:pt x="1295" y="0"/>
                  <a:pt x="1678" y="383"/>
                  <a:pt x="1678" y="853"/>
                </a:cubicBezTo>
              </a:path>
            </a:pathLst>
          </a:custGeom>
          <a:solidFill>
            <a:schemeClr val="accent2"/>
          </a:solidFill>
          <a:ln>
            <a:noFill/>
          </a:ln>
          <a:effectLst/>
        </p:spPr>
        <p:txBody>
          <a:bodyPr wrap="none" anchor="ctr"/>
          <a:lstStyle/>
          <a:p>
            <a:endParaRPr lang="en-US"/>
          </a:p>
        </p:txBody>
      </p:sp>
      <p:sp>
        <p:nvSpPr>
          <p:cNvPr id="53" name="Freeform 9">
            <a:extLst>
              <a:ext uri="{FF2B5EF4-FFF2-40B4-BE49-F238E27FC236}">
                <a16:creationId xmlns:a16="http://schemas.microsoft.com/office/drawing/2014/main" id="{9C08AEE1-A54E-3E40-972E-0E59FCB42B7E}"/>
              </a:ext>
            </a:extLst>
          </p:cNvPr>
          <p:cNvSpPr>
            <a:spLocks noChangeArrowheads="1"/>
          </p:cNvSpPr>
          <p:nvPr/>
        </p:nvSpPr>
        <p:spPr bwMode="auto">
          <a:xfrm>
            <a:off x="8756635" y="4962529"/>
            <a:ext cx="3342565" cy="3365802"/>
          </a:xfrm>
          <a:custGeom>
            <a:avLst/>
            <a:gdLst>
              <a:gd name="T0" fmla="*/ 4440 w 4441"/>
              <a:gd name="T1" fmla="*/ 0 h 4471"/>
              <a:gd name="T2" fmla="*/ 4440 w 4441"/>
              <a:gd name="T3" fmla="*/ 0 h 4471"/>
              <a:gd name="T4" fmla="*/ 1323 w 4441"/>
              <a:gd name="T5" fmla="*/ 1324 h 4471"/>
              <a:gd name="T6" fmla="*/ 1441 w 4441"/>
              <a:gd name="T7" fmla="*/ 1794 h 4471"/>
              <a:gd name="T8" fmla="*/ 382 w 4441"/>
              <a:gd name="T9" fmla="*/ 2823 h 4471"/>
              <a:gd name="T10" fmla="*/ 353 w 4441"/>
              <a:gd name="T11" fmla="*/ 2823 h 4471"/>
              <a:gd name="T12" fmla="*/ 0 w 4441"/>
              <a:gd name="T13" fmla="*/ 4470 h 4471"/>
              <a:gd name="T14" fmla="*/ 2764 w 4441"/>
              <a:gd name="T15" fmla="*/ 4470 h 4471"/>
              <a:gd name="T16" fmla="*/ 4440 w 4441"/>
              <a:gd name="T17" fmla="*/ 2765 h 4471"/>
              <a:gd name="T18" fmla="*/ 4440 w 4441"/>
              <a:gd name="T19" fmla="*/ 0 h 4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41" h="4471">
                <a:moveTo>
                  <a:pt x="4440" y="0"/>
                </a:moveTo>
                <a:lnTo>
                  <a:pt x="4440" y="0"/>
                </a:lnTo>
                <a:cubicBezTo>
                  <a:pt x="3235" y="30"/>
                  <a:pt x="2147" y="530"/>
                  <a:pt x="1323" y="1324"/>
                </a:cubicBezTo>
                <a:cubicBezTo>
                  <a:pt x="1412" y="1471"/>
                  <a:pt x="1441" y="1618"/>
                  <a:pt x="1441" y="1794"/>
                </a:cubicBezTo>
                <a:cubicBezTo>
                  <a:pt x="1441" y="2353"/>
                  <a:pt x="970" y="2823"/>
                  <a:pt x="382" y="2823"/>
                </a:cubicBezTo>
                <a:lnTo>
                  <a:pt x="353" y="2823"/>
                </a:lnTo>
                <a:cubicBezTo>
                  <a:pt x="147" y="3324"/>
                  <a:pt x="0" y="3882"/>
                  <a:pt x="0" y="4470"/>
                </a:cubicBezTo>
                <a:cubicBezTo>
                  <a:pt x="2764" y="4470"/>
                  <a:pt x="2764" y="4470"/>
                  <a:pt x="2764" y="4470"/>
                </a:cubicBezTo>
                <a:cubicBezTo>
                  <a:pt x="2823" y="3529"/>
                  <a:pt x="3529" y="2823"/>
                  <a:pt x="4440" y="2765"/>
                </a:cubicBezTo>
                <a:cubicBezTo>
                  <a:pt x="4440" y="0"/>
                  <a:pt x="4440" y="0"/>
                  <a:pt x="4440" y="0"/>
                </a:cubicBezTo>
              </a:path>
            </a:pathLst>
          </a:custGeom>
          <a:solidFill>
            <a:schemeClr val="accent1"/>
          </a:solidFill>
          <a:ln>
            <a:noFill/>
          </a:ln>
          <a:effectLst/>
        </p:spPr>
        <p:txBody>
          <a:bodyPr wrap="none" anchor="ctr"/>
          <a:lstStyle/>
          <a:p>
            <a:endParaRPr lang="en-US"/>
          </a:p>
        </p:txBody>
      </p:sp>
      <p:sp>
        <p:nvSpPr>
          <p:cNvPr id="54" name="Freeform 10">
            <a:extLst>
              <a:ext uri="{FF2B5EF4-FFF2-40B4-BE49-F238E27FC236}">
                <a16:creationId xmlns:a16="http://schemas.microsoft.com/office/drawing/2014/main" id="{BC8F405B-DE21-FA45-A9C6-55914668A7F0}"/>
              </a:ext>
            </a:extLst>
          </p:cNvPr>
          <p:cNvSpPr>
            <a:spLocks noChangeArrowheads="1"/>
          </p:cNvSpPr>
          <p:nvPr/>
        </p:nvSpPr>
        <p:spPr bwMode="auto">
          <a:xfrm>
            <a:off x="8452024" y="5719418"/>
            <a:ext cx="1264664" cy="1264664"/>
          </a:xfrm>
          <a:custGeom>
            <a:avLst/>
            <a:gdLst>
              <a:gd name="T0" fmla="*/ 1677 w 1678"/>
              <a:gd name="T1" fmla="*/ 853 h 1678"/>
              <a:gd name="T2" fmla="*/ 1677 w 1678"/>
              <a:gd name="T3" fmla="*/ 853 h 1678"/>
              <a:gd name="T4" fmla="*/ 824 w 1678"/>
              <a:gd name="T5" fmla="*/ 1677 h 1678"/>
              <a:gd name="T6" fmla="*/ 0 w 1678"/>
              <a:gd name="T7" fmla="*/ 853 h 1678"/>
              <a:gd name="T8" fmla="*/ 824 w 1678"/>
              <a:gd name="T9" fmla="*/ 0 h 1678"/>
              <a:gd name="T10" fmla="*/ 1677 w 1678"/>
              <a:gd name="T11" fmla="*/ 853 h 1678"/>
            </a:gdLst>
            <a:ahLst/>
            <a:cxnLst>
              <a:cxn ang="0">
                <a:pos x="T0" y="T1"/>
              </a:cxn>
              <a:cxn ang="0">
                <a:pos x="T2" y="T3"/>
              </a:cxn>
              <a:cxn ang="0">
                <a:pos x="T4" y="T5"/>
              </a:cxn>
              <a:cxn ang="0">
                <a:pos x="T6" y="T7"/>
              </a:cxn>
              <a:cxn ang="0">
                <a:pos x="T8" y="T9"/>
              </a:cxn>
              <a:cxn ang="0">
                <a:pos x="T10" y="T11"/>
              </a:cxn>
            </a:cxnLst>
            <a:rect l="0" t="0" r="r" b="b"/>
            <a:pathLst>
              <a:path w="1678" h="1678">
                <a:moveTo>
                  <a:pt x="1677" y="853"/>
                </a:moveTo>
                <a:lnTo>
                  <a:pt x="1677" y="853"/>
                </a:lnTo>
                <a:cubicBezTo>
                  <a:pt x="1677" y="1294"/>
                  <a:pt x="1295" y="1677"/>
                  <a:pt x="824" y="1677"/>
                </a:cubicBezTo>
                <a:cubicBezTo>
                  <a:pt x="383" y="1677"/>
                  <a:pt x="0" y="1294"/>
                  <a:pt x="0" y="853"/>
                </a:cubicBezTo>
                <a:cubicBezTo>
                  <a:pt x="0" y="383"/>
                  <a:pt x="383" y="0"/>
                  <a:pt x="824" y="0"/>
                </a:cubicBezTo>
                <a:cubicBezTo>
                  <a:pt x="1295" y="0"/>
                  <a:pt x="1677" y="383"/>
                  <a:pt x="1677" y="853"/>
                </a:cubicBezTo>
              </a:path>
            </a:pathLst>
          </a:custGeom>
          <a:solidFill>
            <a:schemeClr val="accent1"/>
          </a:solidFill>
          <a:ln>
            <a:noFill/>
          </a:ln>
          <a:effectLst/>
        </p:spPr>
        <p:txBody>
          <a:bodyPr wrap="none" anchor="ctr"/>
          <a:lstStyle/>
          <a:p>
            <a:endParaRPr lang="en-US" dirty="0"/>
          </a:p>
        </p:txBody>
      </p:sp>
      <p:grpSp>
        <p:nvGrpSpPr>
          <p:cNvPr id="17" name="Group 16">
            <a:extLst>
              <a:ext uri="{FF2B5EF4-FFF2-40B4-BE49-F238E27FC236}">
                <a16:creationId xmlns:a16="http://schemas.microsoft.com/office/drawing/2014/main" id="{1F1F674A-B0F4-6547-AAB8-C68C92859D04}"/>
              </a:ext>
            </a:extLst>
          </p:cNvPr>
          <p:cNvGrpSpPr/>
          <p:nvPr/>
        </p:nvGrpSpPr>
        <p:grpSpPr>
          <a:xfrm>
            <a:off x="8424706" y="4329837"/>
            <a:ext cx="7528239" cy="632693"/>
            <a:chOff x="8424706" y="4787037"/>
            <a:chExt cx="7528239" cy="632693"/>
          </a:xfrm>
        </p:grpSpPr>
        <p:cxnSp>
          <p:nvCxnSpPr>
            <p:cNvPr id="8" name="Elbow Connector 7">
              <a:extLst>
                <a:ext uri="{FF2B5EF4-FFF2-40B4-BE49-F238E27FC236}">
                  <a16:creationId xmlns:a16="http://schemas.microsoft.com/office/drawing/2014/main" id="{1146C54A-239B-894E-9C03-42EA356268D6}"/>
                </a:ext>
              </a:extLst>
            </p:cNvPr>
            <p:cNvCxnSpPr>
              <a:cxnSpLocks/>
            </p:cNvCxnSpPr>
            <p:nvPr/>
          </p:nvCxnSpPr>
          <p:spPr>
            <a:xfrm flipV="1">
              <a:off x="13938111" y="4787037"/>
              <a:ext cx="2014834" cy="632693"/>
            </a:xfrm>
            <a:prstGeom prst="bentConnector3">
              <a:avLst>
                <a:gd name="adj1" fmla="val 1866"/>
              </a:avLst>
            </a:prstGeom>
            <a:ln w="63500">
              <a:solidFill>
                <a:schemeClr val="bg1">
                  <a:lumMod val="50000"/>
                  <a:alpha val="2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Elbow Connector 74">
              <a:extLst>
                <a:ext uri="{FF2B5EF4-FFF2-40B4-BE49-F238E27FC236}">
                  <a16:creationId xmlns:a16="http://schemas.microsoft.com/office/drawing/2014/main" id="{061ACC75-8BD8-3945-93B7-6A91B4ED9567}"/>
                </a:ext>
              </a:extLst>
            </p:cNvPr>
            <p:cNvCxnSpPr>
              <a:cxnSpLocks/>
            </p:cNvCxnSpPr>
            <p:nvPr/>
          </p:nvCxnSpPr>
          <p:spPr>
            <a:xfrm flipH="1" flipV="1">
              <a:off x="8424706" y="4787037"/>
              <a:ext cx="2014834" cy="632693"/>
            </a:xfrm>
            <a:prstGeom prst="bentConnector3">
              <a:avLst>
                <a:gd name="adj1" fmla="val 1866"/>
              </a:avLst>
            </a:prstGeom>
            <a:ln w="63500">
              <a:solidFill>
                <a:schemeClr val="bg1">
                  <a:lumMod val="50000"/>
                  <a:alpha val="2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6" name="Group 95">
            <a:extLst>
              <a:ext uri="{FF2B5EF4-FFF2-40B4-BE49-F238E27FC236}">
                <a16:creationId xmlns:a16="http://schemas.microsoft.com/office/drawing/2014/main" id="{D53AF19A-FE18-3B4F-9967-C62B9B564093}"/>
              </a:ext>
            </a:extLst>
          </p:cNvPr>
          <p:cNvGrpSpPr/>
          <p:nvPr/>
        </p:nvGrpSpPr>
        <p:grpSpPr>
          <a:xfrm rot="10800000">
            <a:off x="8424706" y="11826906"/>
            <a:ext cx="7528239" cy="632693"/>
            <a:chOff x="8424706" y="4787037"/>
            <a:chExt cx="7528239" cy="632693"/>
          </a:xfrm>
        </p:grpSpPr>
        <p:cxnSp>
          <p:nvCxnSpPr>
            <p:cNvPr id="105" name="Elbow Connector 104">
              <a:extLst>
                <a:ext uri="{FF2B5EF4-FFF2-40B4-BE49-F238E27FC236}">
                  <a16:creationId xmlns:a16="http://schemas.microsoft.com/office/drawing/2014/main" id="{F6BB125E-F59F-1F45-8F57-4AC6AE81D828}"/>
                </a:ext>
              </a:extLst>
            </p:cNvPr>
            <p:cNvCxnSpPr>
              <a:cxnSpLocks/>
            </p:cNvCxnSpPr>
            <p:nvPr/>
          </p:nvCxnSpPr>
          <p:spPr>
            <a:xfrm flipV="1">
              <a:off x="13938111" y="4787037"/>
              <a:ext cx="2014834" cy="632693"/>
            </a:xfrm>
            <a:prstGeom prst="bentConnector3">
              <a:avLst>
                <a:gd name="adj1" fmla="val 1866"/>
              </a:avLst>
            </a:prstGeom>
            <a:ln w="63500">
              <a:solidFill>
                <a:schemeClr val="bg1">
                  <a:lumMod val="50000"/>
                  <a:alpha val="2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Elbow Connector 105">
              <a:extLst>
                <a:ext uri="{FF2B5EF4-FFF2-40B4-BE49-F238E27FC236}">
                  <a16:creationId xmlns:a16="http://schemas.microsoft.com/office/drawing/2014/main" id="{D3D0EC10-3EC6-C940-8D66-A9E88A7EFF04}"/>
                </a:ext>
              </a:extLst>
            </p:cNvPr>
            <p:cNvCxnSpPr>
              <a:cxnSpLocks/>
            </p:cNvCxnSpPr>
            <p:nvPr/>
          </p:nvCxnSpPr>
          <p:spPr>
            <a:xfrm flipH="1" flipV="1">
              <a:off x="8424706" y="4787037"/>
              <a:ext cx="2014834" cy="632693"/>
            </a:xfrm>
            <a:prstGeom prst="bentConnector3">
              <a:avLst>
                <a:gd name="adj1" fmla="val 1866"/>
              </a:avLst>
            </a:prstGeom>
            <a:ln w="63500">
              <a:solidFill>
                <a:schemeClr val="bg1">
                  <a:lumMod val="50000"/>
                  <a:alpha val="2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9391F348-45E3-1146-9C29-6A2118EB8E58}"/>
              </a:ext>
            </a:extLst>
          </p:cNvPr>
          <p:cNvGrpSpPr/>
          <p:nvPr/>
        </p:nvGrpSpPr>
        <p:grpSpPr>
          <a:xfrm>
            <a:off x="16204749" y="3999012"/>
            <a:ext cx="6493534" cy="1169551"/>
            <a:chOff x="11480458" y="4303602"/>
            <a:chExt cx="6493534" cy="1169551"/>
          </a:xfrm>
        </p:grpSpPr>
        <p:sp>
          <p:nvSpPr>
            <p:cNvPr id="115" name="CuadroTexto 4">
              <a:extLst>
                <a:ext uri="{FF2B5EF4-FFF2-40B4-BE49-F238E27FC236}">
                  <a16:creationId xmlns:a16="http://schemas.microsoft.com/office/drawing/2014/main" id="{A4E92F9C-0051-934D-94FE-E1D36A6D2089}"/>
                </a:ext>
              </a:extLst>
            </p:cNvPr>
            <p:cNvSpPr txBox="1"/>
            <p:nvPr/>
          </p:nvSpPr>
          <p:spPr>
            <a:xfrm>
              <a:off x="11480458" y="4949933"/>
              <a:ext cx="6493534" cy="523220"/>
            </a:xfrm>
            <a:prstGeom prst="rect">
              <a:avLst/>
            </a:prstGeom>
            <a:noFill/>
          </p:spPr>
          <p:txBody>
            <a:bodyPr wrap="square" rtlCol="0">
              <a:spAutoFit/>
            </a:bodyPr>
            <a:lstStyle/>
            <a:p>
              <a:r>
                <a:rPr lang="en-US" sz="2800" dirty="0" smtClean="0">
                  <a:latin typeface="Lato Light" charset="0"/>
                  <a:ea typeface="Lato Light" charset="0"/>
                  <a:cs typeface="Lato Light" charset="0"/>
                </a:rPr>
                <a:t>Capacity Building of members </a:t>
              </a:r>
              <a:endParaRPr lang="en-US" sz="2800" dirty="0">
                <a:latin typeface="Lato Light" charset="0"/>
                <a:ea typeface="Lato Light" charset="0"/>
                <a:cs typeface="Lato Light" charset="0"/>
              </a:endParaRPr>
            </a:p>
          </p:txBody>
        </p:sp>
        <p:sp>
          <p:nvSpPr>
            <p:cNvPr id="116" name="CuadroTexto 4">
              <a:extLst>
                <a:ext uri="{FF2B5EF4-FFF2-40B4-BE49-F238E27FC236}">
                  <a16:creationId xmlns:a16="http://schemas.microsoft.com/office/drawing/2014/main" id="{8E6BE73C-3C4E-A342-B4A7-99B1DD8C392C}"/>
                </a:ext>
              </a:extLst>
            </p:cNvPr>
            <p:cNvSpPr txBox="1"/>
            <p:nvPr/>
          </p:nvSpPr>
          <p:spPr>
            <a:xfrm>
              <a:off x="11526995" y="4303602"/>
              <a:ext cx="4246514" cy="646331"/>
            </a:xfrm>
            <a:prstGeom prst="rect">
              <a:avLst/>
            </a:prstGeom>
            <a:noFill/>
          </p:spPr>
          <p:txBody>
            <a:bodyPr wrap="square" rtlCol="0">
              <a:spAutoFit/>
            </a:bodyPr>
            <a:lstStyle/>
            <a:p>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Opportunities</a:t>
              </a:r>
            </a:p>
          </p:txBody>
        </p:sp>
      </p:grpSp>
      <p:grpSp>
        <p:nvGrpSpPr>
          <p:cNvPr id="117" name="Group 116">
            <a:extLst>
              <a:ext uri="{FF2B5EF4-FFF2-40B4-BE49-F238E27FC236}">
                <a16:creationId xmlns:a16="http://schemas.microsoft.com/office/drawing/2014/main" id="{86086306-42B2-944F-BCE6-57FF14FAD5D4}"/>
              </a:ext>
            </a:extLst>
          </p:cNvPr>
          <p:cNvGrpSpPr/>
          <p:nvPr/>
        </p:nvGrpSpPr>
        <p:grpSpPr>
          <a:xfrm>
            <a:off x="16204749" y="11116569"/>
            <a:ext cx="6493534" cy="1169551"/>
            <a:chOff x="11480458" y="4303602"/>
            <a:chExt cx="6493534" cy="1169551"/>
          </a:xfrm>
        </p:grpSpPr>
        <p:sp>
          <p:nvSpPr>
            <p:cNvPr id="118" name="CuadroTexto 4">
              <a:extLst>
                <a:ext uri="{FF2B5EF4-FFF2-40B4-BE49-F238E27FC236}">
                  <a16:creationId xmlns:a16="http://schemas.microsoft.com/office/drawing/2014/main" id="{1FE49F0E-6DC5-464A-81DB-32E156AE5555}"/>
                </a:ext>
              </a:extLst>
            </p:cNvPr>
            <p:cNvSpPr txBox="1"/>
            <p:nvPr/>
          </p:nvSpPr>
          <p:spPr>
            <a:xfrm>
              <a:off x="11480458" y="4949933"/>
              <a:ext cx="6493534" cy="523220"/>
            </a:xfrm>
            <a:prstGeom prst="rect">
              <a:avLst/>
            </a:prstGeom>
            <a:noFill/>
          </p:spPr>
          <p:txBody>
            <a:bodyPr wrap="square" rtlCol="0">
              <a:spAutoFit/>
            </a:bodyPr>
            <a:lstStyle/>
            <a:p>
              <a:r>
                <a:rPr lang="en-US" sz="2800" dirty="0">
                  <a:latin typeface="Lato Light" charset="0"/>
                  <a:ea typeface="Lato Light" charset="0"/>
                  <a:cs typeface="Lato Light" charset="0"/>
                </a:rPr>
                <a:t> </a:t>
              </a:r>
              <a:r>
                <a:rPr lang="en-US" sz="2800" dirty="0" smtClean="0">
                  <a:latin typeface="Lato Light" charset="0"/>
                  <a:ea typeface="Lato Light" charset="0"/>
                  <a:cs typeface="Lato Light" charset="0"/>
                </a:rPr>
                <a:t>a Basis for advocacy issues for members</a:t>
              </a:r>
              <a:endParaRPr lang="en-US" sz="2800" dirty="0">
                <a:latin typeface="Lato Light" charset="0"/>
                <a:ea typeface="Lato Light" charset="0"/>
                <a:cs typeface="Lato Light" charset="0"/>
              </a:endParaRPr>
            </a:p>
          </p:txBody>
        </p:sp>
        <p:sp>
          <p:nvSpPr>
            <p:cNvPr id="119" name="CuadroTexto 4">
              <a:extLst>
                <a:ext uri="{FF2B5EF4-FFF2-40B4-BE49-F238E27FC236}">
                  <a16:creationId xmlns:a16="http://schemas.microsoft.com/office/drawing/2014/main" id="{12AFB6FB-5782-DF40-9DA3-7CBCC6B0933E}"/>
                </a:ext>
              </a:extLst>
            </p:cNvPr>
            <p:cNvSpPr txBox="1"/>
            <p:nvPr/>
          </p:nvSpPr>
          <p:spPr>
            <a:xfrm>
              <a:off x="11526995" y="4303602"/>
              <a:ext cx="6446997" cy="646331"/>
            </a:xfrm>
            <a:prstGeom prst="rect">
              <a:avLst/>
            </a:prstGeom>
            <a:noFill/>
          </p:spPr>
          <p:txBody>
            <a:bodyPr wrap="square" rtlCol="0">
              <a:spAutoFit/>
            </a:bodyPr>
            <a:lstStyle/>
            <a:p>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Development Advocacy Strategy</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120" name="Group 119">
            <a:extLst>
              <a:ext uri="{FF2B5EF4-FFF2-40B4-BE49-F238E27FC236}">
                <a16:creationId xmlns:a16="http://schemas.microsoft.com/office/drawing/2014/main" id="{FCC42B60-0A6C-2F4B-BA23-D0DD06CF96B3}"/>
              </a:ext>
            </a:extLst>
          </p:cNvPr>
          <p:cNvGrpSpPr/>
          <p:nvPr/>
        </p:nvGrpSpPr>
        <p:grpSpPr>
          <a:xfrm flipH="1">
            <a:off x="1627761" y="3999012"/>
            <a:ext cx="6493534" cy="1169551"/>
            <a:chOff x="11480458" y="4303602"/>
            <a:chExt cx="6493534" cy="1169551"/>
          </a:xfrm>
        </p:grpSpPr>
        <p:sp>
          <p:nvSpPr>
            <p:cNvPr id="121" name="CuadroTexto 4">
              <a:extLst>
                <a:ext uri="{FF2B5EF4-FFF2-40B4-BE49-F238E27FC236}">
                  <a16:creationId xmlns:a16="http://schemas.microsoft.com/office/drawing/2014/main" id="{AECEDD20-2575-1441-B241-63595C20196D}"/>
                </a:ext>
              </a:extLst>
            </p:cNvPr>
            <p:cNvSpPr txBox="1"/>
            <p:nvPr/>
          </p:nvSpPr>
          <p:spPr>
            <a:xfrm>
              <a:off x="11480458" y="4949933"/>
              <a:ext cx="6493534" cy="523220"/>
            </a:xfrm>
            <a:prstGeom prst="rect">
              <a:avLst/>
            </a:prstGeom>
            <a:noFill/>
          </p:spPr>
          <p:txBody>
            <a:bodyPr wrap="square" rtlCol="0">
              <a:spAutoFit/>
            </a:bodyPr>
            <a:lstStyle/>
            <a:p>
              <a:pPr algn="r"/>
              <a:r>
                <a:rPr lang="en-US" sz="2800" dirty="0" smtClean="0">
                  <a:latin typeface="Lato Light" charset="0"/>
                  <a:ea typeface="Lato Light" charset="0"/>
                  <a:cs typeface="Lato Light" charset="0"/>
                </a:rPr>
                <a:t>Priotize </a:t>
              </a:r>
              <a:r>
                <a:rPr lang="en-US" sz="2800" dirty="0" smtClean="0">
                  <a:latin typeface="Lato Light" charset="0"/>
                  <a:ea typeface="Lato Light" charset="0"/>
                  <a:cs typeface="Lato Light" charset="0"/>
                </a:rPr>
                <a:t>areas for advocacy </a:t>
              </a:r>
              <a:endParaRPr lang="en-US" sz="2800" dirty="0">
                <a:latin typeface="Lato Light" charset="0"/>
                <a:ea typeface="Lato Light" charset="0"/>
                <a:cs typeface="Lato Light" charset="0"/>
              </a:endParaRPr>
            </a:p>
          </p:txBody>
        </p:sp>
        <p:sp>
          <p:nvSpPr>
            <p:cNvPr id="122" name="CuadroTexto 4">
              <a:extLst>
                <a:ext uri="{FF2B5EF4-FFF2-40B4-BE49-F238E27FC236}">
                  <a16:creationId xmlns:a16="http://schemas.microsoft.com/office/drawing/2014/main" id="{60DA5B89-5FC5-9E40-85EF-7B3226DF313C}"/>
                </a:ext>
              </a:extLst>
            </p:cNvPr>
            <p:cNvSpPr txBox="1"/>
            <p:nvPr/>
          </p:nvSpPr>
          <p:spPr>
            <a:xfrm>
              <a:off x="11526995" y="4303602"/>
              <a:ext cx="3263745" cy="64633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Identification</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123" name="Group 122">
            <a:extLst>
              <a:ext uri="{FF2B5EF4-FFF2-40B4-BE49-F238E27FC236}">
                <a16:creationId xmlns:a16="http://schemas.microsoft.com/office/drawing/2014/main" id="{892294DE-61BF-0E44-990A-3C9686296AE4}"/>
              </a:ext>
            </a:extLst>
          </p:cNvPr>
          <p:cNvGrpSpPr/>
          <p:nvPr/>
        </p:nvGrpSpPr>
        <p:grpSpPr>
          <a:xfrm flipH="1">
            <a:off x="1627761" y="11116569"/>
            <a:ext cx="6493534" cy="1600438"/>
            <a:chOff x="11480458" y="4303602"/>
            <a:chExt cx="6493534" cy="1600438"/>
          </a:xfrm>
        </p:grpSpPr>
        <p:sp>
          <p:nvSpPr>
            <p:cNvPr id="124" name="CuadroTexto 4">
              <a:extLst>
                <a:ext uri="{FF2B5EF4-FFF2-40B4-BE49-F238E27FC236}">
                  <a16:creationId xmlns:a16="http://schemas.microsoft.com/office/drawing/2014/main" id="{192CA6D6-B1E4-6E44-9EB7-D51C7860E28B}"/>
                </a:ext>
              </a:extLst>
            </p:cNvPr>
            <p:cNvSpPr txBox="1"/>
            <p:nvPr/>
          </p:nvSpPr>
          <p:spPr>
            <a:xfrm>
              <a:off x="11480458" y="4949933"/>
              <a:ext cx="6493534" cy="954107"/>
            </a:xfrm>
            <a:prstGeom prst="rect">
              <a:avLst/>
            </a:prstGeom>
            <a:noFill/>
          </p:spPr>
          <p:txBody>
            <a:bodyPr wrap="square" rtlCol="0">
              <a:spAutoFit/>
            </a:bodyPr>
            <a:lstStyle/>
            <a:p>
              <a:pPr algn="r"/>
              <a:r>
                <a:rPr lang="en-US" sz="2800" dirty="0" smtClean="0">
                  <a:latin typeface="Lato Light" charset="0"/>
                  <a:ea typeface="Lato Light" charset="0"/>
                  <a:cs typeface="Lato Light" charset="0"/>
                </a:rPr>
                <a:t>Development of advocacy strategy Framework</a:t>
              </a:r>
              <a:endParaRPr lang="en-US" sz="2800" dirty="0">
                <a:latin typeface="Lato Light" charset="0"/>
                <a:ea typeface="Lato Light" charset="0"/>
                <a:cs typeface="Lato Light" charset="0"/>
              </a:endParaRPr>
            </a:p>
          </p:txBody>
        </p:sp>
        <p:sp>
          <p:nvSpPr>
            <p:cNvPr id="125" name="CuadroTexto 4">
              <a:extLst>
                <a:ext uri="{FF2B5EF4-FFF2-40B4-BE49-F238E27FC236}">
                  <a16:creationId xmlns:a16="http://schemas.microsoft.com/office/drawing/2014/main" id="{6520E3AD-2F71-2047-8921-025EDB587AC7}"/>
                </a:ext>
              </a:extLst>
            </p:cNvPr>
            <p:cNvSpPr txBox="1"/>
            <p:nvPr/>
          </p:nvSpPr>
          <p:spPr>
            <a:xfrm>
              <a:off x="11526995" y="4303602"/>
              <a:ext cx="3263745" cy="64633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Opportunities</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126" name="Group 125">
            <a:extLst>
              <a:ext uri="{FF2B5EF4-FFF2-40B4-BE49-F238E27FC236}">
                <a16:creationId xmlns:a16="http://schemas.microsoft.com/office/drawing/2014/main" id="{95872552-07A0-4A4A-92EF-68D97DF66B76}"/>
              </a:ext>
            </a:extLst>
          </p:cNvPr>
          <p:cNvGrpSpPr/>
          <p:nvPr/>
        </p:nvGrpSpPr>
        <p:grpSpPr>
          <a:xfrm>
            <a:off x="10357176" y="6563152"/>
            <a:ext cx="587122" cy="589696"/>
            <a:chOff x="9161458" y="1803401"/>
            <a:chExt cx="360368" cy="361949"/>
          </a:xfrm>
          <a:solidFill>
            <a:schemeClr val="bg1"/>
          </a:solidFill>
        </p:grpSpPr>
        <p:sp>
          <p:nvSpPr>
            <p:cNvPr id="127" name="Freeform 101">
              <a:extLst>
                <a:ext uri="{FF2B5EF4-FFF2-40B4-BE49-F238E27FC236}">
                  <a16:creationId xmlns:a16="http://schemas.microsoft.com/office/drawing/2014/main" id="{F682863B-2A47-4647-AB74-C8BC5739E406}"/>
                </a:ext>
              </a:extLst>
            </p:cNvPr>
            <p:cNvSpPr>
              <a:spLocks/>
            </p:cNvSpPr>
            <p:nvPr/>
          </p:nvSpPr>
          <p:spPr bwMode="auto">
            <a:xfrm>
              <a:off x="9161468" y="1965326"/>
              <a:ext cx="168275" cy="93663"/>
            </a:xfrm>
            <a:custGeom>
              <a:avLst/>
              <a:gdLst>
                <a:gd name="T0" fmla="*/ 40 w 45"/>
                <a:gd name="T1" fmla="*/ 25 h 25"/>
                <a:gd name="T2" fmla="*/ 40 w 45"/>
                <a:gd name="T3" fmla="*/ 25 h 25"/>
                <a:gd name="T4" fmla="*/ 45 w 45"/>
                <a:gd name="T5" fmla="*/ 11 h 25"/>
                <a:gd name="T6" fmla="*/ 40 w 45"/>
                <a:gd name="T7" fmla="*/ 11 h 25"/>
                <a:gd name="T8" fmla="*/ 0 w 45"/>
                <a:gd name="T9" fmla="*/ 0 h 25"/>
                <a:gd name="T10" fmla="*/ 0 w 45"/>
                <a:gd name="T11" fmla="*/ 11 h 25"/>
                <a:gd name="T12" fmla="*/ 40 w 45"/>
                <a:gd name="T13" fmla="*/ 25 h 25"/>
              </a:gdLst>
              <a:ahLst/>
              <a:cxnLst>
                <a:cxn ang="0">
                  <a:pos x="T0" y="T1"/>
                </a:cxn>
                <a:cxn ang="0">
                  <a:pos x="T2" y="T3"/>
                </a:cxn>
                <a:cxn ang="0">
                  <a:pos x="T4" y="T5"/>
                </a:cxn>
                <a:cxn ang="0">
                  <a:pos x="T6" y="T7"/>
                </a:cxn>
                <a:cxn ang="0">
                  <a:pos x="T8" y="T9"/>
                </a:cxn>
                <a:cxn ang="0">
                  <a:pos x="T10" y="T11"/>
                </a:cxn>
                <a:cxn ang="0">
                  <a:pos x="T12" y="T13"/>
                </a:cxn>
              </a:cxnLst>
              <a:rect l="0" t="0" r="r" b="b"/>
              <a:pathLst>
                <a:path w="45" h="25">
                  <a:moveTo>
                    <a:pt x="40" y="25"/>
                  </a:moveTo>
                  <a:cubicBezTo>
                    <a:pt x="40" y="25"/>
                    <a:pt x="40" y="25"/>
                    <a:pt x="40" y="25"/>
                  </a:cubicBezTo>
                  <a:cubicBezTo>
                    <a:pt x="40" y="20"/>
                    <a:pt x="42" y="15"/>
                    <a:pt x="45" y="11"/>
                  </a:cubicBezTo>
                  <a:cubicBezTo>
                    <a:pt x="43" y="11"/>
                    <a:pt x="42" y="11"/>
                    <a:pt x="40" y="11"/>
                  </a:cubicBezTo>
                  <a:cubicBezTo>
                    <a:pt x="24" y="11"/>
                    <a:pt x="7" y="7"/>
                    <a:pt x="0" y="0"/>
                  </a:cubicBezTo>
                  <a:cubicBezTo>
                    <a:pt x="0" y="11"/>
                    <a:pt x="0" y="11"/>
                    <a:pt x="0" y="11"/>
                  </a:cubicBezTo>
                  <a:cubicBezTo>
                    <a:pt x="0" y="17"/>
                    <a:pt x="18" y="25"/>
                    <a:pt x="40"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28" name="Freeform 102">
              <a:extLst>
                <a:ext uri="{FF2B5EF4-FFF2-40B4-BE49-F238E27FC236}">
                  <a16:creationId xmlns:a16="http://schemas.microsoft.com/office/drawing/2014/main" id="{5009278A-7846-0142-9F3A-417D03EC47A6}"/>
                </a:ext>
              </a:extLst>
            </p:cNvPr>
            <p:cNvSpPr>
              <a:spLocks/>
            </p:cNvSpPr>
            <p:nvPr/>
          </p:nvSpPr>
          <p:spPr bwMode="auto">
            <a:xfrm>
              <a:off x="9161468" y="1897063"/>
              <a:ext cx="300039" cy="95250"/>
            </a:xfrm>
            <a:custGeom>
              <a:avLst/>
              <a:gdLst>
                <a:gd name="T0" fmla="*/ 40 w 80"/>
                <a:gd name="T1" fmla="*/ 25 h 25"/>
                <a:gd name="T2" fmla="*/ 48 w 80"/>
                <a:gd name="T3" fmla="*/ 25 h 25"/>
                <a:gd name="T4" fmla="*/ 70 w 80"/>
                <a:gd name="T5" fmla="*/ 15 h 25"/>
                <a:gd name="T6" fmla="*/ 78 w 80"/>
                <a:gd name="T7" fmla="*/ 16 h 25"/>
                <a:gd name="T8" fmla="*/ 80 w 80"/>
                <a:gd name="T9" fmla="*/ 15 h 25"/>
                <a:gd name="T10" fmla="*/ 80 w 80"/>
                <a:gd name="T11" fmla="*/ 2 h 25"/>
                <a:gd name="T12" fmla="*/ 40 w 80"/>
                <a:gd name="T13" fmla="*/ 11 h 25"/>
                <a:gd name="T14" fmla="*/ 0 w 80"/>
                <a:gd name="T15" fmla="*/ 0 h 25"/>
                <a:gd name="T16" fmla="*/ 0 w 80"/>
                <a:gd name="T17" fmla="*/ 11 h 25"/>
                <a:gd name="T18" fmla="*/ 40 w 80"/>
                <a:gd name="T1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25">
                  <a:moveTo>
                    <a:pt x="40" y="25"/>
                  </a:moveTo>
                  <a:cubicBezTo>
                    <a:pt x="43" y="25"/>
                    <a:pt x="45" y="25"/>
                    <a:pt x="48" y="25"/>
                  </a:cubicBezTo>
                  <a:cubicBezTo>
                    <a:pt x="53" y="19"/>
                    <a:pt x="61" y="15"/>
                    <a:pt x="70" y="15"/>
                  </a:cubicBezTo>
                  <a:cubicBezTo>
                    <a:pt x="73" y="15"/>
                    <a:pt x="76" y="15"/>
                    <a:pt x="78" y="16"/>
                  </a:cubicBezTo>
                  <a:cubicBezTo>
                    <a:pt x="79" y="16"/>
                    <a:pt x="79" y="15"/>
                    <a:pt x="80" y="15"/>
                  </a:cubicBezTo>
                  <a:cubicBezTo>
                    <a:pt x="80" y="2"/>
                    <a:pt x="80" y="2"/>
                    <a:pt x="80" y="2"/>
                  </a:cubicBezTo>
                  <a:cubicBezTo>
                    <a:pt x="71" y="7"/>
                    <a:pt x="55" y="11"/>
                    <a:pt x="40" y="11"/>
                  </a:cubicBezTo>
                  <a:cubicBezTo>
                    <a:pt x="24" y="11"/>
                    <a:pt x="7" y="7"/>
                    <a:pt x="0" y="0"/>
                  </a:cubicBezTo>
                  <a:cubicBezTo>
                    <a:pt x="0" y="11"/>
                    <a:pt x="0" y="11"/>
                    <a:pt x="0" y="11"/>
                  </a:cubicBezTo>
                  <a:cubicBezTo>
                    <a:pt x="0" y="17"/>
                    <a:pt x="18" y="25"/>
                    <a:pt x="40"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29" name="Freeform 103">
              <a:extLst>
                <a:ext uri="{FF2B5EF4-FFF2-40B4-BE49-F238E27FC236}">
                  <a16:creationId xmlns:a16="http://schemas.microsoft.com/office/drawing/2014/main" id="{53CE9D0A-DC1D-694C-B629-99DDDE411E24}"/>
                </a:ext>
              </a:extLst>
            </p:cNvPr>
            <p:cNvSpPr>
              <a:spLocks/>
            </p:cNvSpPr>
            <p:nvPr/>
          </p:nvSpPr>
          <p:spPr bwMode="auto">
            <a:xfrm>
              <a:off x="9161458" y="1803401"/>
              <a:ext cx="300039" cy="120650"/>
            </a:xfrm>
            <a:custGeom>
              <a:avLst/>
              <a:gdLst>
                <a:gd name="T0" fmla="*/ 40 w 80"/>
                <a:gd name="T1" fmla="*/ 32 h 32"/>
                <a:gd name="T2" fmla="*/ 80 w 80"/>
                <a:gd name="T3" fmla="*/ 22 h 32"/>
                <a:gd name="T4" fmla="*/ 80 w 80"/>
                <a:gd name="T5" fmla="*/ 18 h 32"/>
                <a:gd name="T6" fmla="*/ 40 w 80"/>
                <a:gd name="T7" fmla="*/ 0 h 32"/>
                <a:gd name="T8" fmla="*/ 0 w 80"/>
                <a:gd name="T9" fmla="*/ 18 h 32"/>
                <a:gd name="T10" fmla="*/ 40 w 80"/>
                <a:gd name="T11" fmla="*/ 32 h 32"/>
              </a:gdLst>
              <a:ahLst/>
              <a:cxnLst>
                <a:cxn ang="0">
                  <a:pos x="T0" y="T1"/>
                </a:cxn>
                <a:cxn ang="0">
                  <a:pos x="T2" y="T3"/>
                </a:cxn>
                <a:cxn ang="0">
                  <a:pos x="T4" y="T5"/>
                </a:cxn>
                <a:cxn ang="0">
                  <a:pos x="T6" y="T7"/>
                </a:cxn>
                <a:cxn ang="0">
                  <a:pos x="T8" y="T9"/>
                </a:cxn>
                <a:cxn ang="0">
                  <a:pos x="T10" y="T11"/>
                </a:cxn>
              </a:cxnLst>
              <a:rect l="0" t="0" r="r" b="b"/>
              <a:pathLst>
                <a:path w="80" h="32">
                  <a:moveTo>
                    <a:pt x="40" y="32"/>
                  </a:moveTo>
                  <a:cubicBezTo>
                    <a:pt x="58" y="32"/>
                    <a:pt x="74" y="27"/>
                    <a:pt x="80" y="22"/>
                  </a:cubicBezTo>
                  <a:cubicBezTo>
                    <a:pt x="80" y="18"/>
                    <a:pt x="80" y="18"/>
                    <a:pt x="80" y="18"/>
                  </a:cubicBezTo>
                  <a:cubicBezTo>
                    <a:pt x="80" y="8"/>
                    <a:pt x="62" y="0"/>
                    <a:pt x="40" y="0"/>
                  </a:cubicBezTo>
                  <a:cubicBezTo>
                    <a:pt x="18" y="0"/>
                    <a:pt x="0" y="8"/>
                    <a:pt x="0" y="18"/>
                  </a:cubicBezTo>
                  <a:cubicBezTo>
                    <a:pt x="0" y="24"/>
                    <a:pt x="18" y="32"/>
                    <a:pt x="40"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0" name="Freeform 104">
              <a:extLst>
                <a:ext uri="{FF2B5EF4-FFF2-40B4-BE49-F238E27FC236}">
                  <a16:creationId xmlns:a16="http://schemas.microsoft.com/office/drawing/2014/main" id="{87F5B5EA-7270-FB4F-B8D4-F375D19E0823}"/>
                </a:ext>
              </a:extLst>
            </p:cNvPr>
            <p:cNvSpPr>
              <a:spLocks/>
            </p:cNvSpPr>
            <p:nvPr/>
          </p:nvSpPr>
          <p:spPr bwMode="auto">
            <a:xfrm>
              <a:off x="9161468" y="2033588"/>
              <a:ext cx="173038" cy="101600"/>
            </a:xfrm>
            <a:custGeom>
              <a:avLst/>
              <a:gdLst>
                <a:gd name="T0" fmla="*/ 40 w 46"/>
                <a:gd name="T1" fmla="*/ 11 h 27"/>
                <a:gd name="T2" fmla="*/ 0 w 46"/>
                <a:gd name="T3" fmla="*/ 0 h 27"/>
                <a:gd name="T4" fmla="*/ 0 w 46"/>
                <a:gd name="T5" fmla="*/ 9 h 27"/>
                <a:gd name="T6" fmla="*/ 40 w 46"/>
                <a:gd name="T7" fmla="*/ 27 h 27"/>
                <a:gd name="T8" fmla="*/ 46 w 46"/>
                <a:gd name="T9" fmla="*/ 27 h 27"/>
                <a:gd name="T10" fmla="*/ 40 w 46"/>
                <a:gd name="T11" fmla="*/ 11 h 27"/>
                <a:gd name="T12" fmla="*/ 40 w 46"/>
                <a:gd name="T13" fmla="*/ 11 h 27"/>
              </a:gdLst>
              <a:ahLst/>
              <a:cxnLst>
                <a:cxn ang="0">
                  <a:pos x="T0" y="T1"/>
                </a:cxn>
                <a:cxn ang="0">
                  <a:pos x="T2" y="T3"/>
                </a:cxn>
                <a:cxn ang="0">
                  <a:pos x="T4" y="T5"/>
                </a:cxn>
                <a:cxn ang="0">
                  <a:pos x="T6" y="T7"/>
                </a:cxn>
                <a:cxn ang="0">
                  <a:pos x="T8" y="T9"/>
                </a:cxn>
                <a:cxn ang="0">
                  <a:pos x="T10" y="T11"/>
                </a:cxn>
                <a:cxn ang="0">
                  <a:pos x="T12" y="T13"/>
                </a:cxn>
              </a:cxnLst>
              <a:rect l="0" t="0" r="r" b="b"/>
              <a:pathLst>
                <a:path w="46" h="27">
                  <a:moveTo>
                    <a:pt x="40" y="11"/>
                  </a:moveTo>
                  <a:cubicBezTo>
                    <a:pt x="24" y="11"/>
                    <a:pt x="7" y="7"/>
                    <a:pt x="0" y="0"/>
                  </a:cubicBezTo>
                  <a:cubicBezTo>
                    <a:pt x="0" y="9"/>
                    <a:pt x="0" y="9"/>
                    <a:pt x="0" y="9"/>
                  </a:cubicBezTo>
                  <a:cubicBezTo>
                    <a:pt x="0" y="19"/>
                    <a:pt x="18" y="27"/>
                    <a:pt x="40" y="27"/>
                  </a:cubicBezTo>
                  <a:cubicBezTo>
                    <a:pt x="42" y="27"/>
                    <a:pt x="44" y="27"/>
                    <a:pt x="46" y="27"/>
                  </a:cubicBezTo>
                  <a:cubicBezTo>
                    <a:pt x="43" y="22"/>
                    <a:pt x="40" y="17"/>
                    <a:pt x="40" y="11"/>
                  </a:cubicBezTo>
                  <a:cubicBezTo>
                    <a:pt x="40" y="11"/>
                    <a:pt x="40" y="11"/>
                    <a:pt x="4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1" name="Freeform 105">
              <a:extLst>
                <a:ext uri="{FF2B5EF4-FFF2-40B4-BE49-F238E27FC236}">
                  <a16:creationId xmlns:a16="http://schemas.microsoft.com/office/drawing/2014/main" id="{91C2867E-E755-2343-B473-7EDDA0F1F9E8}"/>
                </a:ext>
              </a:extLst>
            </p:cNvPr>
            <p:cNvSpPr>
              <a:spLocks noEditPoints="1"/>
            </p:cNvSpPr>
            <p:nvPr/>
          </p:nvSpPr>
          <p:spPr bwMode="auto">
            <a:xfrm>
              <a:off x="9326563" y="1968500"/>
              <a:ext cx="195263" cy="196850"/>
            </a:xfrm>
            <a:custGeom>
              <a:avLst/>
              <a:gdLst>
                <a:gd name="T0" fmla="*/ 26 w 52"/>
                <a:gd name="T1" fmla="*/ 0 h 52"/>
                <a:gd name="T2" fmla="*/ 0 w 52"/>
                <a:gd name="T3" fmla="*/ 26 h 52"/>
                <a:gd name="T4" fmla="*/ 26 w 52"/>
                <a:gd name="T5" fmla="*/ 52 h 52"/>
                <a:gd name="T6" fmla="*/ 52 w 52"/>
                <a:gd name="T7" fmla="*/ 26 h 52"/>
                <a:gd name="T8" fmla="*/ 26 w 52"/>
                <a:gd name="T9" fmla="*/ 0 h 52"/>
                <a:gd name="T10" fmla="*/ 32 w 52"/>
                <a:gd name="T11" fmla="*/ 30 h 52"/>
                <a:gd name="T12" fmla="*/ 22 w 52"/>
                <a:gd name="T13" fmla="*/ 30 h 52"/>
                <a:gd name="T14" fmla="*/ 22 w 52"/>
                <a:gd name="T15" fmla="*/ 13 h 52"/>
                <a:gd name="T16" fmla="*/ 24 w 52"/>
                <a:gd name="T17" fmla="*/ 11 h 52"/>
                <a:gd name="T18" fmla="*/ 26 w 52"/>
                <a:gd name="T19" fmla="*/ 13 h 52"/>
                <a:gd name="T20" fmla="*/ 26 w 52"/>
                <a:gd name="T21" fmla="*/ 26 h 52"/>
                <a:gd name="T22" fmla="*/ 32 w 52"/>
                <a:gd name="T23" fmla="*/ 26 h 52"/>
                <a:gd name="T24" fmla="*/ 35 w 52"/>
                <a:gd name="T25" fmla="*/ 28 h 52"/>
                <a:gd name="T26" fmla="*/ 32 w 52"/>
                <a:gd name="T27" fmla="*/ 3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52">
                  <a:moveTo>
                    <a:pt x="26" y="0"/>
                  </a:moveTo>
                  <a:cubicBezTo>
                    <a:pt x="12" y="0"/>
                    <a:pt x="0" y="12"/>
                    <a:pt x="0" y="26"/>
                  </a:cubicBezTo>
                  <a:cubicBezTo>
                    <a:pt x="0" y="40"/>
                    <a:pt x="12" y="52"/>
                    <a:pt x="26" y="52"/>
                  </a:cubicBezTo>
                  <a:cubicBezTo>
                    <a:pt x="40" y="52"/>
                    <a:pt x="52" y="40"/>
                    <a:pt x="52" y="26"/>
                  </a:cubicBezTo>
                  <a:cubicBezTo>
                    <a:pt x="52" y="12"/>
                    <a:pt x="40" y="0"/>
                    <a:pt x="26" y="0"/>
                  </a:cubicBezTo>
                  <a:close/>
                  <a:moveTo>
                    <a:pt x="32" y="30"/>
                  </a:moveTo>
                  <a:cubicBezTo>
                    <a:pt x="22" y="30"/>
                    <a:pt x="22" y="30"/>
                    <a:pt x="22" y="30"/>
                  </a:cubicBezTo>
                  <a:cubicBezTo>
                    <a:pt x="22" y="13"/>
                    <a:pt x="22" y="13"/>
                    <a:pt x="22" y="13"/>
                  </a:cubicBezTo>
                  <a:cubicBezTo>
                    <a:pt x="22" y="12"/>
                    <a:pt x="23" y="11"/>
                    <a:pt x="24" y="11"/>
                  </a:cubicBezTo>
                  <a:cubicBezTo>
                    <a:pt x="25" y="11"/>
                    <a:pt x="26" y="12"/>
                    <a:pt x="26" y="13"/>
                  </a:cubicBezTo>
                  <a:cubicBezTo>
                    <a:pt x="26" y="26"/>
                    <a:pt x="26" y="26"/>
                    <a:pt x="26" y="26"/>
                  </a:cubicBezTo>
                  <a:cubicBezTo>
                    <a:pt x="32" y="26"/>
                    <a:pt x="32" y="26"/>
                    <a:pt x="32" y="26"/>
                  </a:cubicBezTo>
                  <a:cubicBezTo>
                    <a:pt x="34" y="26"/>
                    <a:pt x="35" y="27"/>
                    <a:pt x="35" y="28"/>
                  </a:cubicBezTo>
                  <a:cubicBezTo>
                    <a:pt x="35" y="29"/>
                    <a:pt x="34" y="30"/>
                    <a:pt x="32"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132" name="Group 131">
            <a:extLst>
              <a:ext uri="{FF2B5EF4-FFF2-40B4-BE49-F238E27FC236}">
                <a16:creationId xmlns:a16="http://schemas.microsoft.com/office/drawing/2014/main" id="{6F7ACDDC-FF45-BC46-B0B1-BFD769A1819D}"/>
              </a:ext>
            </a:extLst>
          </p:cNvPr>
          <p:cNvGrpSpPr/>
          <p:nvPr/>
        </p:nvGrpSpPr>
        <p:grpSpPr>
          <a:xfrm>
            <a:off x="13456882" y="6484987"/>
            <a:ext cx="677106" cy="680089"/>
            <a:chOff x="5554663" y="3971925"/>
            <a:chExt cx="360362" cy="361951"/>
          </a:xfrm>
          <a:solidFill>
            <a:schemeClr val="bg1"/>
          </a:solidFill>
        </p:grpSpPr>
        <p:sp>
          <p:nvSpPr>
            <p:cNvPr id="133" name="Freeform 132">
              <a:extLst>
                <a:ext uri="{FF2B5EF4-FFF2-40B4-BE49-F238E27FC236}">
                  <a16:creationId xmlns:a16="http://schemas.microsoft.com/office/drawing/2014/main" id="{861F2084-860D-0442-A217-C0987ED283E5}"/>
                </a:ext>
              </a:extLst>
            </p:cNvPr>
            <p:cNvSpPr>
              <a:spLocks noEditPoints="1"/>
            </p:cNvSpPr>
            <p:nvPr/>
          </p:nvSpPr>
          <p:spPr bwMode="auto">
            <a:xfrm>
              <a:off x="5554663" y="4078288"/>
              <a:ext cx="255588" cy="255588"/>
            </a:xfrm>
            <a:custGeom>
              <a:avLst/>
              <a:gdLst>
                <a:gd name="T0" fmla="*/ 67 w 68"/>
                <a:gd name="T1" fmla="*/ 41 h 68"/>
                <a:gd name="T2" fmla="*/ 62 w 68"/>
                <a:gd name="T3" fmla="*/ 38 h 68"/>
                <a:gd name="T4" fmla="*/ 62 w 68"/>
                <a:gd name="T5" fmla="*/ 34 h 68"/>
                <a:gd name="T6" fmla="*/ 62 w 68"/>
                <a:gd name="T7" fmla="*/ 30 h 68"/>
                <a:gd name="T8" fmla="*/ 67 w 68"/>
                <a:gd name="T9" fmla="*/ 27 h 68"/>
                <a:gd name="T10" fmla="*/ 67 w 68"/>
                <a:gd name="T11" fmla="*/ 24 h 68"/>
                <a:gd name="T12" fmla="*/ 59 w 68"/>
                <a:gd name="T13" fmla="*/ 10 h 68"/>
                <a:gd name="T14" fmla="*/ 58 w 68"/>
                <a:gd name="T15" fmla="*/ 9 h 68"/>
                <a:gd name="T16" fmla="*/ 57 w 68"/>
                <a:gd name="T17" fmla="*/ 9 h 68"/>
                <a:gd name="T18" fmla="*/ 52 w 68"/>
                <a:gd name="T19" fmla="*/ 12 h 68"/>
                <a:gd name="T20" fmla="*/ 44 w 68"/>
                <a:gd name="T21" fmla="*/ 8 h 68"/>
                <a:gd name="T22" fmla="*/ 44 w 68"/>
                <a:gd name="T23" fmla="*/ 2 h 68"/>
                <a:gd name="T24" fmla="*/ 42 w 68"/>
                <a:gd name="T25" fmla="*/ 0 h 68"/>
                <a:gd name="T26" fmla="*/ 26 w 68"/>
                <a:gd name="T27" fmla="*/ 0 h 68"/>
                <a:gd name="T28" fmla="*/ 24 w 68"/>
                <a:gd name="T29" fmla="*/ 2 h 68"/>
                <a:gd name="T30" fmla="*/ 24 w 68"/>
                <a:gd name="T31" fmla="*/ 8 h 68"/>
                <a:gd name="T32" fmla="*/ 17 w 68"/>
                <a:gd name="T33" fmla="*/ 12 h 68"/>
                <a:gd name="T34" fmla="*/ 11 w 68"/>
                <a:gd name="T35" fmla="*/ 9 h 68"/>
                <a:gd name="T36" fmla="*/ 9 w 68"/>
                <a:gd name="T37" fmla="*/ 10 h 68"/>
                <a:gd name="T38" fmla="*/ 1 w 68"/>
                <a:gd name="T39" fmla="*/ 24 h 68"/>
                <a:gd name="T40" fmla="*/ 0 w 68"/>
                <a:gd name="T41" fmla="*/ 25 h 68"/>
                <a:gd name="T42" fmla="*/ 1 w 68"/>
                <a:gd name="T43" fmla="*/ 27 h 68"/>
                <a:gd name="T44" fmla="*/ 6 w 68"/>
                <a:gd name="T45" fmla="*/ 30 h 68"/>
                <a:gd name="T46" fmla="*/ 6 w 68"/>
                <a:gd name="T47" fmla="*/ 34 h 68"/>
                <a:gd name="T48" fmla="*/ 6 w 68"/>
                <a:gd name="T49" fmla="*/ 38 h 68"/>
                <a:gd name="T50" fmla="*/ 1 w 68"/>
                <a:gd name="T51" fmla="*/ 41 h 68"/>
                <a:gd name="T52" fmla="*/ 1 w 68"/>
                <a:gd name="T53" fmla="*/ 44 h 68"/>
                <a:gd name="T54" fmla="*/ 9 w 68"/>
                <a:gd name="T55" fmla="*/ 58 h 68"/>
                <a:gd name="T56" fmla="*/ 11 w 68"/>
                <a:gd name="T57" fmla="*/ 59 h 68"/>
                <a:gd name="T58" fmla="*/ 17 w 68"/>
                <a:gd name="T59" fmla="*/ 56 h 68"/>
                <a:gd name="T60" fmla="*/ 24 w 68"/>
                <a:gd name="T61" fmla="*/ 60 h 68"/>
                <a:gd name="T62" fmla="*/ 24 w 68"/>
                <a:gd name="T63" fmla="*/ 66 h 68"/>
                <a:gd name="T64" fmla="*/ 26 w 68"/>
                <a:gd name="T65" fmla="*/ 68 h 68"/>
                <a:gd name="T66" fmla="*/ 42 w 68"/>
                <a:gd name="T67" fmla="*/ 68 h 68"/>
                <a:gd name="T68" fmla="*/ 44 w 68"/>
                <a:gd name="T69" fmla="*/ 66 h 68"/>
                <a:gd name="T70" fmla="*/ 44 w 68"/>
                <a:gd name="T71" fmla="*/ 60 h 68"/>
                <a:gd name="T72" fmla="*/ 52 w 68"/>
                <a:gd name="T73" fmla="*/ 56 h 68"/>
                <a:gd name="T74" fmla="*/ 57 w 68"/>
                <a:gd name="T75" fmla="*/ 59 h 68"/>
                <a:gd name="T76" fmla="*/ 58 w 68"/>
                <a:gd name="T77" fmla="*/ 59 h 68"/>
                <a:gd name="T78" fmla="*/ 60 w 68"/>
                <a:gd name="T79" fmla="*/ 58 h 68"/>
                <a:gd name="T80" fmla="*/ 68 w 68"/>
                <a:gd name="T81" fmla="*/ 44 h 68"/>
                <a:gd name="T82" fmla="*/ 67 w 68"/>
                <a:gd name="T83" fmla="*/ 41 h 68"/>
                <a:gd name="T84" fmla="*/ 34 w 68"/>
                <a:gd name="T85" fmla="*/ 48 h 68"/>
                <a:gd name="T86" fmla="*/ 20 w 68"/>
                <a:gd name="T87" fmla="*/ 34 h 68"/>
                <a:gd name="T88" fmla="*/ 34 w 68"/>
                <a:gd name="T89" fmla="*/ 20 h 68"/>
                <a:gd name="T90" fmla="*/ 48 w 68"/>
                <a:gd name="T91" fmla="*/ 34 h 68"/>
                <a:gd name="T92" fmla="*/ 34 w 68"/>
                <a:gd name="T93" fmla="*/ 4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8" h="68">
                  <a:moveTo>
                    <a:pt x="67" y="41"/>
                  </a:moveTo>
                  <a:cubicBezTo>
                    <a:pt x="62" y="38"/>
                    <a:pt x="62" y="38"/>
                    <a:pt x="62" y="38"/>
                  </a:cubicBezTo>
                  <a:cubicBezTo>
                    <a:pt x="62" y="37"/>
                    <a:pt x="62" y="35"/>
                    <a:pt x="62" y="34"/>
                  </a:cubicBezTo>
                  <a:cubicBezTo>
                    <a:pt x="62" y="33"/>
                    <a:pt x="62" y="31"/>
                    <a:pt x="62" y="30"/>
                  </a:cubicBezTo>
                  <a:cubicBezTo>
                    <a:pt x="67" y="27"/>
                    <a:pt x="67" y="27"/>
                    <a:pt x="67" y="27"/>
                  </a:cubicBezTo>
                  <a:cubicBezTo>
                    <a:pt x="68" y="26"/>
                    <a:pt x="68" y="25"/>
                    <a:pt x="67" y="24"/>
                  </a:cubicBezTo>
                  <a:cubicBezTo>
                    <a:pt x="59" y="10"/>
                    <a:pt x="59" y="10"/>
                    <a:pt x="59" y="10"/>
                  </a:cubicBezTo>
                  <a:cubicBezTo>
                    <a:pt x="59" y="10"/>
                    <a:pt x="59" y="9"/>
                    <a:pt x="58" y="9"/>
                  </a:cubicBezTo>
                  <a:cubicBezTo>
                    <a:pt x="58" y="9"/>
                    <a:pt x="57" y="9"/>
                    <a:pt x="57" y="9"/>
                  </a:cubicBezTo>
                  <a:cubicBezTo>
                    <a:pt x="52" y="12"/>
                    <a:pt x="52" y="12"/>
                    <a:pt x="52" y="12"/>
                  </a:cubicBezTo>
                  <a:cubicBezTo>
                    <a:pt x="50" y="10"/>
                    <a:pt x="47" y="9"/>
                    <a:pt x="44" y="8"/>
                  </a:cubicBezTo>
                  <a:cubicBezTo>
                    <a:pt x="44" y="2"/>
                    <a:pt x="44" y="2"/>
                    <a:pt x="44" y="2"/>
                  </a:cubicBezTo>
                  <a:cubicBezTo>
                    <a:pt x="44" y="1"/>
                    <a:pt x="43" y="0"/>
                    <a:pt x="42" y="0"/>
                  </a:cubicBezTo>
                  <a:cubicBezTo>
                    <a:pt x="26" y="0"/>
                    <a:pt x="26" y="0"/>
                    <a:pt x="26" y="0"/>
                  </a:cubicBezTo>
                  <a:cubicBezTo>
                    <a:pt x="25" y="0"/>
                    <a:pt x="24" y="1"/>
                    <a:pt x="24" y="2"/>
                  </a:cubicBezTo>
                  <a:cubicBezTo>
                    <a:pt x="24" y="8"/>
                    <a:pt x="24" y="8"/>
                    <a:pt x="24" y="8"/>
                  </a:cubicBezTo>
                  <a:cubicBezTo>
                    <a:pt x="22" y="9"/>
                    <a:pt x="19" y="10"/>
                    <a:pt x="17" y="12"/>
                  </a:cubicBezTo>
                  <a:cubicBezTo>
                    <a:pt x="11" y="9"/>
                    <a:pt x="11" y="9"/>
                    <a:pt x="11" y="9"/>
                  </a:cubicBezTo>
                  <a:cubicBezTo>
                    <a:pt x="10" y="9"/>
                    <a:pt x="9" y="9"/>
                    <a:pt x="9" y="10"/>
                  </a:cubicBezTo>
                  <a:cubicBezTo>
                    <a:pt x="1" y="24"/>
                    <a:pt x="1" y="24"/>
                    <a:pt x="1" y="24"/>
                  </a:cubicBezTo>
                  <a:cubicBezTo>
                    <a:pt x="0" y="24"/>
                    <a:pt x="0" y="25"/>
                    <a:pt x="0" y="25"/>
                  </a:cubicBezTo>
                  <a:cubicBezTo>
                    <a:pt x="1" y="26"/>
                    <a:pt x="1" y="26"/>
                    <a:pt x="1" y="27"/>
                  </a:cubicBezTo>
                  <a:cubicBezTo>
                    <a:pt x="6" y="30"/>
                    <a:pt x="6" y="30"/>
                    <a:pt x="6" y="30"/>
                  </a:cubicBezTo>
                  <a:cubicBezTo>
                    <a:pt x="6" y="31"/>
                    <a:pt x="6" y="33"/>
                    <a:pt x="6" y="34"/>
                  </a:cubicBezTo>
                  <a:cubicBezTo>
                    <a:pt x="6" y="35"/>
                    <a:pt x="6" y="37"/>
                    <a:pt x="6" y="38"/>
                  </a:cubicBezTo>
                  <a:cubicBezTo>
                    <a:pt x="1" y="41"/>
                    <a:pt x="1" y="41"/>
                    <a:pt x="1" y="41"/>
                  </a:cubicBezTo>
                  <a:cubicBezTo>
                    <a:pt x="0" y="42"/>
                    <a:pt x="0" y="43"/>
                    <a:pt x="1" y="44"/>
                  </a:cubicBezTo>
                  <a:cubicBezTo>
                    <a:pt x="9" y="58"/>
                    <a:pt x="9" y="58"/>
                    <a:pt x="9" y="58"/>
                  </a:cubicBezTo>
                  <a:cubicBezTo>
                    <a:pt x="9" y="59"/>
                    <a:pt x="10" y="59"/>
                    <a:pt x="11" y="59"/>
                  </a:cubicBezTo>
                  <a:cubicBezTo>
                    <a:pt x="17" y="56"/>
                    <a:pt x="17" y="56"/>
                    <a:pt x="17" y="56"/>
                  </a:cubicBezTo>
                  <a:cubicBezTo>
                    <a:pt x="19" y="58"/>
                    <a:pt x="22" y="59"/>
                    <a:pt x="24" y="60"/>
                  </a:cubicBezTo>
                  <a:cubicBezTo>
                    <a:pt x="24" y="66"/>
                    <a:pt x="24" y="66"/>
                    <a:pt x="24" y="66"/>
                  </a:cubicBezTo>
                  <a:cubicBezTo>
                    <a:pt x="24" y="67"/>
                    <a:pt x="25" y="68"/>
                    <a:pt x="26" y="68"/>
                  </a:cubicBezTo>
                  <a:cubicBezTo>
                    <a:pt x="42" y="68"/>
                    <a:pt x="42" y="68"/>
                    <a:pt x="42" y="68"/>
                  </a:cubicBezTo>
                  <a:cubicBezTo>
                    <a:pt x="43" y="68"/>
                    <a:pt x="44" y="67"/>
                    <a:pt x="44" y="66"/>
                  </a:cubicBezTo>
                  <a:cubicBezTo>
                    <a:pt x="44" y="60"/>
                    <a:pt x="44" y="60"/>
                    <a:pt x="44" y="60"/>
                  </a:cubicBezTo>
                  <a:cubicBezTo>
                    <a:pt x="47" y="59"/>
                    <a:pt x="50" y="58"/>
                    <a:pt x="52" y="56"/>
                  </a:cubicBezTo>
                  <a:cubicBezTo>
                    <a:pt x="57" y="59"/>
                    <a:pt x="57" y="59"/>
                    <a:pt x="57" y="59"/>
                  </a:cubicBezTo>
                  <a:cubicBezTo>
                    <a:pt x="57" y="59"/>
                    <a:pt x="58" y="59"/>
                    <a:pt x="58" y="59"/>
                  </a:cubicBezTo>
                  <a:cubicBezTo>
                    <a:pt x="59" y="59"/>
                    <a:pt x="59" y="58"/>
                    <a:pt x="60" y="58"/>
                  </a:cubicBezTo>
                  <a:cubicBezTo>
                    <a:pt x="68" y="44"/>
                    <a:pt x="68" y="44"/>
                    <a:pt x="68" y="44"/>
                  </a:cubicBezTo>
                  <a:cubicBezTo>
                    <a:pt x="68" y="43"/>
                    <a:pt x="68" y="42"/>
                    <a:pt x="67" y="41"/>
                  </a:cubicBezTo>
                  <a:close/>
                  <a:moveTo>
                    <a:pt x="34" y="48"/>
                  </a:moveTo>
                  <a:cubicBezTo>
                    <a:pt x="26" y="48"/>
                    <a:pt x="20" y="42"/>
                    <a:pt x="20" y="34"/>
                  </a:cubicBezTo>
                  <a:cubicBezTo>
                    <a:pt x="20" y="26"/>
                    <a:pt x="26" y="20"/>
                    <a:pt x="34" y="20"/>
                  </a:cubicBezTo>
                  <a:cubicBezTo>
                    <a:pt x="42" y="20"/>
                    <a:pt x="48" y="26"/>
                    <a:pt x="48" y="34"/>
                  </a:cubicBezTo>
                  <a:cubicBezTo>
                    <a:pt x="48" y="42"/>
                    <a:pt x="42" y="48"/>
                    <a:pt x="34" y="4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lt1"/>
                </a:solidFill>
              </a:endParaRPr>
            </a:p>
          </p:txBody>
        </p:sp>
        <p:sp>
          <p:nvSpPr>
            <p:cNvPr id="134" name="Freeform 133">
              <a:extLst>
                <a:ext uri="{FF2B5EF4-FFF2-40B4-BE49-F238E27FC236}">
                  <a16:creationId xmlns:a16="http://schemas.microsoft.com/office/drawing/2014/main" id="{9D6F43F1-F736-7B4D-8CC5-25A560DDB8EB}"/>
                </a:ext>
              </a:extLst>
            </p:cNvPr>
            <p:cNvSpPr>
              <a:spLocks noEditPoints="1"/>
            </p:cNvSpPr>
            <p:nvPr/>
          </p:nvSpPr>
          <p:spPr bwMode="auto">
            <a:xfrm>
              <a:off x="5765800" y="3971925"/>
              <a:ext cx="149225" cy="150813"/>
            </a:xfrm>
            <a:custGeom>
              <a:avLst/>
              <a:gdLst>
                <a:gd name="T0" fmla="*/ 39 w 40"/>
                <a:gd name="T1" fmla="*/ 24 h 40"/>
                <a:gd name="T2" fmla="*/ 36 w 40"/>
                <a:gd name="T3" fmla="*/ 22 h 40"/>
                <a:gd name="T4" fmla="*/ 36 w 40"/>
                <a:gd name="T5" fmla="*/ 20 h 40"/>
                <a:gd name="T6" fmla="*/ 36 w 40"/>
                <a:gd name="T7" fmla="*/ 18 h 40"/>
                <a:gd name="T8" fmla="*/ 39 w 40"/>
                <a:gd name="T9" fmla="*/ 16 h 40"/>
                <a:gd name="T10" fmla="*/ 39 w 40"/>
                <a:gd name="T11" fmla="*/ 13 h 40"/>
                <a:gd name="T12" fmla="*/ 35 w 40"/>
                <a:gd name="T13" fmla="*/ 7 h 40"/>
                <a:gd name="T14" fmla="*/ 34 w 40"/>
                <a:gd name="T15" fmla="*/ 6 h 40"/>
                <a:gd name="T16" fmla="*/ 33 w 40"/>
                <a:gd name="T17" fmla="*/ 6 h 40"/>
                <a:gd name="T18" fmla="*/ 30 w 40"/>
                <a:gd name="T19" fmla="*/ 7 h 40"/>
                <a:gd name="T20" fmla="*/ 26 w 40"/>
                <a:gd name="T21" fmla="*/ 5 h 40"/>
                <a:gd name="T22" fmla="*/ 26 w 40"/>
                <a:gd name="T23" fmla="*/ 2 h 40"/>
                <a:gd name="T24" fmla="*/ 24 w 40"/>
                <a:gd name="T25" fmla="*/ 0 h 40"/>
                <a:gd name="T26" fmla="*/ 16 w 40"/>
                <a:gd name="T27" fmla="*/ 0 h 40"/>
                <a:gd name="T28" fmla="*/ 14 w 40"/>
                <a:gd name="T29" fmla="*/ 2 h 40"/>
                <a:gd name="T30" fmla="*/ 14 w 40"/>
                <a:gd name="T31" fmla="*/ 5 h 40"/>
                <a:gd name="T32" fmla="*/ 10 w 40"/>
                <a:gd name="T33" fmla="*/ 7 h 40"/>
                <a:gd name="T34" fmla="*/ 8 w 40"/>
                <a:gd name="T35" fmla="*/ 6 h 40"/>
                <a:gd name="T36" fmla="*/ 5 w 40"/>
                <a:gd name="T37" fmla="*/ 7 h 40"/>
                <a:gd name="T38" fmla="*/ 1 w 40"/>
                <a:gd name="T39" fmla="*/ 13 h 40"/>
                <a:gd name="T40" fmla="*/ 1 w 40"/>
                <a:gd name="T41" fmla="*/ 15 h 40"/>
                <a:gd name="T42" fmla="*/ 1 w 40"/>
                <a:gd name="T43" fmla="*/ 16 h 40"/>
                <a:gd name="T44" fmla="*/ 4 w 40"/>
                <a:gd name="T45" fmla="*/ 18 h 40"/>
                <a:gd name="T46" fmla="*/ 4 w 40"/>
                <a:gd name="T47" fmla="*/ 20 h 40"/>
                <a:gd name="T48" fmla="*/ 4 w 40"/>
                <a:gd name="T49" fmla="*/ 22 h 40"/>
                <a:gd name="T50" fmla="*/ 1 w 40"/>
                <a:gd name="T51" fmla="*/ 24 h 40"/>
                <a:gd name="T52" fmla="*/ 1 w 40"/>
                <a:gd name="T53" fmla="*/ 25 h 40"/>
                <a:gd name="T54" fmla="*/ 1 w 40"/>
                <a:gd name="T55" fmla="*/ 27 h 40"/>
                <a:gd name="T56" fmla="*/ 5 w 40"/>
                <a:gd name="T57" fmla="*/ 33 h 40"/>
                <a:gd name="T58" fmla="*/ 7 w 40"/>
                <a:gd name="T59" fmla="*/ 34 h 40"/>
                <a:gd name="T60" fmla="*/ 10 w 40"/>
                <a:gd name="T61" fmla="*/ 33 h 40"/>
                <a:gd name="T62" fmla="*/ 14 w 40"/>
                <a:gd name="T63" fmla="*/ 35 h 40"/>
                <a:gd name="T64" fmla="*/ 14 w 40"/>
                <a:gd name="T65" fmla="*/ 38 h 40"/>
                <a:gd name="T66" fmla="*/ 16 w 40"/>
                <a:gd name="T67" fmla="*/ 40 h 40"/>
                <a:gd name="T68" fmla="*/ 24 w 40"/>
                <a:gd name="T69" fmla="*/ 40 h 40"/>
                <a:gd name="T70" fmla="*/ 26 w 40"/>
                <a:gd name="T71" fmla="*/ 38 h 40"/>
                <a:gd name="T72" fmla="*/ 26 w 40"/>
                <a:gd name="T73" fmla="*/ 35 h 40"/>
                <a:gd name="T74" fmla="*/ 30 w 40"/>
                <a:gd name="T75" fmla="*/ 33 h 40"/>
                <a:gd name="T76" fmla="*/ 33 w 40"/>
                <a:gd name="T77" fmla="*/ 34 h 40"/>
                <a:gd name="T78" fmla="*/ 34 w 40"/>
                <a:gd name="T79" fmla="*/ 34 h 40"/>
                <a:gd name="T80" fmla="*/ 35 w 40"/>
                <a:gd name="T81" fmla="*/ 33 h 40"/>
                <a:gd name="T82" fmla="*/ 39 w 40"/>
                <a:gd name="T83" fmla="*/ 27 h 40"/>
                <a:gd name="T84" fmla="*/ 39 w 40"/>
                <a:gd name="T85" fmla="*/ 24 h 40"/>
                <a:gd name="T86" fmla="*/ 20 w 40"/>
                <a:gd name="T87" fmla="*/ 28 h 40"/>
                <a:gd name="T88" fmla="*/ 12 w 40"/>
                <a:gd name="T89" fmla="*/ 20 h 40"/>
                <a:gd name="T90" fmla="*/ 20 w 40"/>
                <a:gd name="T91" fmla="*/ 12 h 40"/>
                <a:gd name="T92" fmla="*/ 28 w 40"/>
                <a:gd name="T93" fmla="*/ 20 h 40"/>
                <a:gd name="T94" fmla="*/ 20 w 40"/>
                <a:gd name="T95" fmla="*/ 2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40">
                  <a:moveTo>
                    <a:pt x="39" y="24"/>
                  </a:moveTo>
                  <a:cubicBezTo>
                    <a:pt x="36" y="22"/>
                    <a:pt x="36" y="22"/>
                    <a:pt x="36" y="22"/>
                  </a:cubicBezTo>
                  <a:cubicBezTo>
                    <a:pt x="36" y="21"/>
                    <a:pt x="36" y="21"/>
                    <a:pt x="36" y="20"/>
                  </a:cubicBezTo>
                  <a:cubicBezTo>
                    <a:pt x="36" y="19"/>
                    <a:pt x="36" y="19"/>
                    <a:pt x="36" y="18"/>
                  </a:cubicBezTo>
                  <a:cubicBezTo>
                    <a:pt x="39" y="16"/>
                    <a:pt x="39" y="16"/>
                    <a:pt x="39" y="16"/>
                  </a:cubicBezTo>
                  <a:cubicBezTo>
                    <a:pt x="40" y="16"/>
                    <a:pt x="40" y="14"/>
                    <a:pt x="39" y="13"/>
                  </a:cubicBezTo>
                  <a:cubicBezTo>
                    <a:pt x="35" y="7"/>
                    <a:pt x="35" y="7"/>
                    <a:pt x="35" y="7"/>
                  </a:cubicBezTo>
                  <a:cubicBezTo>
                    <a:pt x="35" y="6"/>
                    <a:pt x="35" y="6"/>
                    <a:pt x="34" y="6"/>
                  </a:cubicBezTo>
                  <a:cubicBezTo>
                    <a:pt x="34" y="5"/>
                    <a:pt x="33" y="6"/>
                    <a:pt x="33" y="6"/>
                  </a:cubicBezTo>
                  <a:cubicBezTo>
                    <a:pt x="30" y="7"/>
                    <a:pt x="30" y="7"/>
                    <a:pt x="30" y="7"/>
                  </a:cubicBezTo>
                  <a:cubicBezTo>
                    <a:pt x="29" y="6"/>
                    <a:pt x="28" y="6"/>
                    <a:pt x="26" y="5"/>
                  </a:cubicBezTo>
                  <a:cubicBezTo>
                    <a:pt x="26" y="2"/>
                    <a:pt x="26" y="2"/>
                    <a:pt x="26" y="2"/>
                  </a:cubicBezTo>
                  <a:cubicBezTo>
                    <a:pt x="26" y="1"/>
                    <a:pt x="25" y="0"/>
                    <a:pt x="24" y="0"/>
                  </a:cubicBezTo>
                  <a:cubicBezTo>
                    <a:pt x="16" y="0"/>
                    <a:pt x="16" y="0"/>
                    <a:pt x="16" y="0"/>
                  </a:cubicBezTo>
                  <a:cubicBezTo>
                    <a:pt x="15" y="0"/>
                    <a:pt x="14" y="1"/>
                    <a:pt x="14" y="2"/>
                  </a:cubicBezTo>
                  <a:cubicBezTo>
                    <a:pt x="14" y="5"/>
                    <a:pt x="14" y="5"/>
                    <a:pt x="14" y="5"/>
                  </a:cubicBezTo>
                  <a:cubicBezTo>
                    <a:pt x="13" y="6"/>
                    <a:pt x="12" y="7"/>
                    <a:pt x="10" y="7"/>
                  </a:cubicBezTo>
                  <a:cubicBezTo>
                    <a:pt x="8" y="6"/>
                    <a:pt x="8" y="6"/>
                    <a:pt x="8" y="6"/>
                  </a:cubicBezTo>
                  <a:cubicBezTo>
                    <a:pt x="7" y="5"/>
                    <a:pt x="5" y="6"/>
                    <a:pt x="5" y="7"/>
                  </a:cubicBezTo>
                  <a:cubicBezTo>
                    <a:pt x="1" y="13"/>
                    <a:pt x="1" y="13"/>
                    <a:pt x="1" y="13"/>
                  </a:cubicBezTo>
                  <a:cubicBezTo>
                    <a:pt x="0" y="14"/>
                    <a:pt x="0" y="14"/>
                    <a:pt x="1" y="15"/>
                  </a:cubicBezTo>
                  <a:cubicBezTo>
                    <a:pt x="1" y="15"/>
                    <a:pt x="1" y="16"/>
                    <a:pt x="1" y="16"/>
                  </a:cubicBezTo>
                  <a:cubicBezTo>
                    <a:pt x="4" y="18"/>
                    <a:pt x="4" y="18"/>
                    <a:pt x="4" y="18"/>
                  </a:cubicBezTo>
                  <a:cubicBezTo>
                    <a:pt x="4" y="19"/>
                    <a:pt x="4" y="19"/>
                    <a:pt x="4" y="20"/>
                  </a:cubicBezTo>
                  <a:cubicBezTo>
                    <a:pt x="4" y="21"/>
                    <a:pt x="4" y="21"/>
                    <a:pt x="4" y="22"/>
                  </a:cubicBezTo>
                  <a:cubicBezTo>
                    <a:pt x="1" y="24"/>
                    <a:pt x="1" y="24"/>
                    <a:pt x="1" y="24"/>
                  </a:cubicBezTo>
                  <a:cubicBezTo>
                    <a:pt x="1" y="24"/>
                    <a:pt x="1" y="25"/>
                    <a:pt x="1" y="25"/>
                  </a:cubicBezTo>
                  <a:cubicBezTo>
                    <a:pt x="0" y="26"/>
                    <a:pt x="0" y="26"/>
                    <a:pt x="1" y="27"/>
                  </a:cubicBezTo>
                  <a:cubicBezTo>
                    <a:pt x="5" y="33"/>
                    <a:pt x="5" y="33"/>
                    <a:pt x="5" y="33"/>
                  </a:cubicBezTo>
                  <a:cubicBezTo>
                    <a:pt x="5" y="34"/>
                    <a:pt x="6" y="35"/>
                    <a:pt x="7" y="34"/>
                  </a:cubicBezTo>
                  <a:cubicBezTo>
                    <a:pt x="10" y="33"/>
                    <a:pt x="10" y="33"/>
                    <a:pt x="10" y="33"/>
                  </a:cubicBezTo>
                  <a:cubicBezTo>
                    <a:pt x="12" y="33"/>
                    <a:pt x="13" y="34"/>
                    <a:pt x="14" y="35"/>
                  </a:cubicBezTo>
                  <a:cubicBezTo>
                    <a:pt x="14" y="38"/>
                    <a:pt x="14" y="38"/>
                    <a:pt x="14" y="38"/>
                  </a:cubicBezTo>
                  <a:cubicBezTo>
                    <a:pt x="14" y="39"/>
                    <a:pt x="15" y="40"/>
                    <a:pt x="16" y="40"/>
                  </a:cubicBezTo>
                  <a:cubicBezTo>
                    <a:pt x="24" y="40"/>
                    <a:pt x="24" y="40"/>
                    <a:pt x="24" y="40"/>
                  </a:cubicBezTo>
                  <a:cubicBezTo>
                    <a:pt x="25" y="40"/>
                    <a:pt x="26" y="39"/>
                    <a:pt x="26" y="38"/>
                  </a:cubicBezTo>
                  <a:cubicBezTo>
                    <a:pt x="26" y="35"/>
                    <a:pt x="26" y="35"/>
                    <a:pt x="26" y="35"/>
                  </a:cubicBezTo>
                  <a:cubicBezTo>
                    <a:pt x="28" y="34"/>
                    <a:pt x="29" y="34"/>
                    <a:pt x="30" y="33"/>
                  </a:cubicBezTo>
                  <a:cubicBezTo>
                    <a:pt x="33" y="34"/>
                    <a:pt x="33" y="34"/>
                    <a:pt x="33" y="34"/>
                  </a:cubicBezTo>
                  <a:cubicBezTo>
                    <a:pt x="33" y="34"/>
                    <a:pt x="34" y="35"/>
                    <a:pt x="34" y="34"/>
                  </a:cubicBezTo>
                  <a:cubicBezTo>
                    <a:pt x="35" y="34"/>
                    <a:pt x="35" y="34"/>
                    <a:pt x="35" y="33"/>
                  </a:cubicBezTo>
                  <a:cubicBezTo>
                    <a:pt x="39" y="27"/>
                    <a:pt x="39" y="27"/>
                    <a:pt x="39" y="27"/>
                  </a:cubicBezTo>
                  <a:cubicBezTo>
                    <a:pt x="40" y="26"/>
                    <a:pt x="40" y="24"/>
                    <a:pt x="39" y="24"/>
                  </a:cubicBezTo>
                  <a:close/>
                  <a:moveTo>
                    <a:pt x="20" y="28"/>
                  </a:moveTo>
                  <a:cubicBezTo>
                    <a:pt x="16" y="28"/>
                    <a:pt x="12" y="24"/>
                    <a:pt x="12" y="20"/>
                  </a:cubicBezTo>
                  <a:cubicBezTo>
                    <a:pt x="12" y="16"/>
                    <a:pt x="16" y="12"/>
                    <a:pt x="20" y="12"/>
                  </a:cubicBezTo>
                  <a:cubicBezTo>
                    <a:pt x="24" y="12"/>
                    <a:pt x="28" y="16"/>
                    <a:pt x="28" y="20"/>
                  </a:cubicBezTo>
                  <a:cubicBezTo>
                    <a:pt x="28" y="24"/>
                    <a:pt x="24" y="28"/>
                    <a:pt x="20" y="2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lt1"/>
                </a:solidFill>
              </a:endParaRPr>
            </a:p>
          </p:txBody>
        </p:sp>
      </p:grpSp>
      <p:grpSp>
        <p:nvGrpSpPr>
          <p:cNvPr id="135" name="Group 134">
            <a:extLst>
              <a:ext uri="{FF2B5EF4-FFF2-40B4-BE49-F238E27FC236}">
                <a16:creationId xmlns:a16="http://schemas.microsoft.com/office/drawing/2014/main" id="{130D5033-124F-D141-B51C-709BB901FDFC}"/>
              </a:ext>
            </a:extLst>
          </p:cNvPr>
          <p:cNvGrpSpPr/>
          <p:nvPr/>
        </p:nvGrpSpPr>
        <p:grpSpPr>
          <a:xfrm>
            <a:off x="10222987" y="9442954"/>
            <a:ext cx="699842" cy="669011"/>
            <a:chOff x="4833935" y="3983047"/>
            <a:chExt cx="360361" cy="344489"/>
          </a:xfrm>
          <a:solidFill>
            <a:schemeClr val="bg1"/>
          </a:solidFill>
        </p:grpSpPr>
        <p:sp>
          <p:nvSpPr>
            <p:cNvPr id="136" name="Freeform 135">
              <a:extLst>
                <a:ext uri="{FF2B5EF4-FFF2-40B4-BE49-F238E27FC236}">
                  <a16:creationId xmlns:a16="http://schemas.microsoft.com/office/drawing/2014/main" id="{EF4CC54F-2C7A-F740-A410-6ACF51FF552F}"/>
                </a:ext>
              </a:extLst>
            </p:cNvPr>
            <p:cNvSpPr>
              <a:spLocks/>
            </p:cNvSpPr>
            <p:nvPr/>
          </p:nvSpPr>
          <p:spPr bwMode="auto">
            <a:xfrm>
              <a:off x="4833935" y="4179900"/>
              <a:ext cx="74613" cy="128588"/>
            </a:xfrm>
            <a:custGeom>
              <a:avLst/>
              <a:gdLst>
                <a:gd name="T0" fmla="*/ 18 w 20"/>
                <a:gd name="T1" fmla="*/ 0 h 34"/>
                <a:gd name="T2" fmla="*/ 2 w 20"/>
                <a:gd name="T3" fmla="*/ 0 h 34"/>
                <a:gd name="T4" fmla="*/ 0 w 20"/>
                <a:gd name="T5" fmla="*/ 2 h 34"/>
                <a:gd name="T6" fmla="*/ 0 w 20"/>
                <a:gd name="T7" fmla="*/ 32 h 34"/>
                <a:gd name="T8" fmla="*/ 2 w 20"/>
                <a:gd name="T9" fmla="*/ 34 h 34"/>
                <a:gd name="T10" fmla="*/ 18 w 20"/>
                <a:gd name="T11" fmla="*/ 34 h 34"/>
                <a:gd name="T12" fmla="*/ 20 w 20"/>
                <a:gd name="T13" fmla="*/ 32 h 34"/>
                <a:gd name="T14" fmla="*/ 20 w 20"/>
                <a:gd name="T15" fmla="*/ 2 h 34"/>
                <a:gd name="T16" fmla="*/ 18 w 20"/>
                <a:gd name="T1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4">
                  <a:moveTo>
                    <a:pt x="18" y="0"/>
                  </a:moveTo>
                  <a:cubicBezTo>
                    <a:pt x="2" y="0"/>
                    <a:pt x="2" y="0"/>
                    <a:pt x="2" y="0"/>
                  </a:cubicBezTo>
                  <a:cubicBezTo>
                    <a:pt x="1" y="0"/>
                    <a:pt x="0" y="1"/>
                    <a:pt x="0" y="2"/>
                  </a:cubicBezTo>
                  <a:cubicBezTo>
                    <a:pt x="0" y="32"/>
                    <a:pt x="0" y="32"/>
                    <a:pt x="0" y="32"/>
                  </a:cubicBezTo>
                  <a:cubicBezTo>
                    <a:pt x="0" y="33"/>
                    <a:pt x="1" y="34"/>
                    <a:pt x="2" y="34"/>
                  </a:cubicBezTo>
                  <a:cubicBezTo>
                    <a:pt x="18" y="34"/>
                    <a:pt x="18" y="34"/>
                    <a:pt x="18" y="34"/>
                  </a:cubicBezTo>
                  <a:cubicBezTo>
                    <a:pt x="19" y="34"/>
                    <a:pt x="20" y="33"/>
                    <a:pt x="20" y="32"/>
                  </a:cubicBezTo>
                  <a:cubicBezTo>
                    <a:pt x="20" y="2"/>
                    <a:pt x="20" y="2"/>
                    <a:pt x="20" y="2"/>
                  </a:cubicBezTo>
                  <a:cubicBezTo>
                    <a:pt x="20" y="1"/>
                    <a:pt x="19" y="0"/>
                    <a:pt x="1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7" name="Freeform 136">
              <a:extLst>
                <a:ext uri="{FF2B5EF4-FFF2-40B4-BE49-F238E27FC236}">
                  <a16:creationId xmlns:a16="http://schemas.microsoft.com/office/drawing/2014/main" id="{CFD400B7-A80A-F54D-A328-57AC03F6DA88}"/>
                </a:ext>
              </a:extLst>
            </p:cNvPr>
            <p:cNvSpPr>
              <a:spLocks/>
            </p:cNvSpPr>
            <p:nvPr/>
          </p:nvSpPr>
          <p:spPr bwMode="auto">
            <a:xfrm>
              <a:off x="4916483" y="4194186"/>
              <a:ext cx="277813" cy="133350"/>
            </a:xfrm>
            <a:custGeom>
              <a:avLst/>
              <a:gdLst>
                <a:gd name="T0" fmla="*/ 73 w 74"/>
                <a:gd name="T1" fmla="*/ 13 h 35"/>
                <a:gd name="T2" fmla="*/ 59 w 74"/>
                <a:gd name="T3" fmla="*/ 8 h 35"/>
                <a:gd name="T4" fmla="*/ 47 w 74"/>
                <a:gd name="T5" fmla="*/ 12 h 35"/>
                <a:gd name="T6" fmla="*/ 47 w 74"/>
                <a:gd name="T7" fmla="*/ 14 h 35"/>
                <a:gd name="T8" fmla="*/ 45 w 74"/>
                <a:gd name="T9" fmla="*/ 21 h 35"/>
                <a:gd name="T10" fmla="*/ 38 w 74"/>
                <a:gd name="T11" fmla="*/ 24 h 35"/>
                <a:gd name="T12" fmla="*/ 18 w 74"/>
                <a:gd name="T13" fmla="*/ 24 h 35"/>
                <a:gd name="T14" fmla="*/ 16 w 74"/>
                <a:gd name="T15" fmla="*/ 22 h 35"/>
                <a:gd name="T16" fmla="*/ 18 w 74"/>
                <a:gd name="T17" fmla="*/ 20 h 35"/>
                <a:gd name="T18" fmla="*/ 38 w 74"/>
                <a:gd name="T19" fmla="*/ 20 h 35"/>
                <a:gd name="T20" fmla="*/ 42 w 74"/>
                <a:gd name="T21" fmla="*/ 18 h 35"/>
                <a:gd name="T22" fmla="*/ 43 w 74"/>
                <a:gd name="T23" fmla="*/ 14 h 35"/>
                <a:gd name="T24" fmla="*/ 38 w 74"/>
                <a:gd name="T25" fmla="*/ 8 h 35"/>
                <a:gd name="T26" fmla="*/ 27 w 74"/>
                <a:gd name="T27" fmla="*/ 8 h 35"/>
                <a:gd name="T28" fmla="*/ 26 w 74"/>
                <a:gd name="T29" fmla="*/ 8 h 35"/>
                <a:gd name="T30" fmla="*/ 25 w 74"/>
                <a:gd name="T31" fmla="*/ 7 h 35"/>
                <a:gd name="T32" fmla="*/ 8 w 74"/>
                <a:gd name="T33" fmla="*/ 0 h 35"/>
                <a:gd name="T34" fmla="*/ 2 w 74"/>
                <a:gd name="T35" fmla="*/ 0 h 35"/>
                <a:gd name="T36" fmla="*/ 0 w 74"/>
                <a:gd name="T37" fmla="*/ 2 h 35"/>
                <a:gd name="T38" fmla="*/ 0 w 74"/>
                <a:gd name="T39" fmla="*/ 24 h 35"/>
                <a:gd name="T40" fmla="*/ 1 w 74"/>
                <a:gd name="T41" fmla="*/ 26 h 35"/>
                <a:gd name="T42" fmla="*/ 16 w 74"/>
                <a:gd name="T43" fmla="*/ 31 h 35"/>
                <a:gd name="T44" fmla="*/ 32 w 74"/>
                <a:gd name="T45" fmla="*/ 35 h 35"/>
                <a:gd name="T46" fmla="*/ 49 w 74"/>
                <a:gd name="T47" fmla="*/ 29 h 35"/>
                <a:gd name="T48" fmla="*/ 73 w 74"/>
                <a:gd name="T49" fmla="*/ 16 h 35"/>
                <a:gd name="T50" fmla="*/ 74 w 74"/>
                <a:gd name="T51" fmla="*/ 14 h 35"/>
                <a:gd name="T52" fmla="*/ 73 w 74"/>
                <a:gd name="T53" fmla="*/ 1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4" h="35">
                  <a:moveTo>
                    <a:pt x="73" y="13"/>
                  </a:moveTo>
                  <a:cubicBezTo>
                    <a:pt x="69" y="8"/>
                    <a:pt x="65" y="7"/>
                    <a:pt x="59" y="8"/>
                  </a:cubicBezTo>
                  <a:cubicBezTo>
                    <a:pt x="47" y="12"/>
                    <a:pt x="47" y="12"/>
                    <a:pt x="47" y="12"/>
                  </a:cubicBezTo>
                  <a:cubicBezTo>
                    <a:pt x="47" y="13"/>
                    <a:pt x="47" y="13"/>
                    <a:pt x="47" y="14"/>
                  </a:cubicBezTo>
                  <a:cubicBezTo>
                    <a:pt x="47" y="17"/>
                    <a:pt x="47" y="19"/>
                    <a:pt x="45" y="21"/>
                  </a:cubicBezTo>
                  <a:cubicBezTo>
                    <a:pt x="43" y="23"/>
                    <a:pt x="41" y="24"/>
                    <a:pt x="38" y="24"/>
                  </a:cubicBezTo>
                  <a:cubicBezTo>
                    <a:pt x="18" y="24"/>
                    <a:pt x="18" y="24"/>
                    <a:pt x="18" y="24"/>
                  </a:cubicBezTo>
                  <a:cubicBezTo>
                    <a:pt x="17" y="24"/>
                    <a:pt x="16" y="23"/>
                    <a:pt x="16" y="22"/>
                  </a:cubicBezTo>
                  <a:cubicBezTo>
                    <a:pt x="16" y="21"/>
                    <a:pt x="17" y="20"/>
                    <a:pt x="18" y="20"/>
                  </a:cubicBezTo>
                  <a:cubicBezTo>
                    <a:pt x="38" y="20"/>
                    <a:pt x="38" y="20"/>
                    <a:pt x="38" y="20"/>
                  </a:cubicBezTo>
                  <a:cubicBezTo>
                    <a:pt x="40" y="20"/>
                    <a:pt x="41" y="19"/>
                    <a:pt x="42" y="18"/>
                  </a:cubicBezTo>
                  <a:cubicBezTo>
                    <a:pt x="43" y="17"/>
                    <a:pt x="43" y="16"/>
                    <a:pt x="43" y="14"/>
                  </a:cubicBezTo>
                  <a:cubicBezTo>
                    <a:pt x="43" y="12"/>
                    <a:pt x="42" y="8"/>
                    <a:pt x="38" y="8"/>
                  </a:cubicBezTo>
                  <a:cubicBezTo>
                    <a:pt x="27" y="8"/>
                    <a:pt x="27" y="8"/>
                    <a:pt x="27" y="8"/>
                  </a:cubicBezTo>
                  <a:cubicBezTo>
                    <a:pt x="26" y="8"/>
                    <a:pt x="26" y="8"/>
                    <a:pt x="26" y="8"/>
                  </a:cubicBezTo>
                  <a:cubicBezTo>
                    <a:pt x="25" y="8"/>
                    <a:pt x="25" y="8"/>
                    <a:pt x="25" y="7"/>
                  </a:cubicBezTo>
                  <a:cubicBezTo>
                    <a:pt x="23" y="6"/>
                    <a:pt x="17" y="0"/>
                    <a:pt x="8" y="0"/>
                  </a:cubicBezTo>
                  <a:cubicBezTo>
                    <a:pt x="2" y="0"/>
                    <a:pt x="2" y="0"/>
                    <a:pt x="2" y="0"/>
                  </a:cubicBezTo>
                  <a:cubicBezTo>
                    <a:pt x="1" y="0"/>
                    <a:pt x="0" y="1"/>
                    <a:pt x="0" y="2"/>
                  </a:cubicBezTo>
                  <a:cubicBezTo>
                    <a:pt x="0" y="24"/>
                    <a:pt x="0" y="24"/>
                    <a:pt x="0" y="24"/>
                  </a:cubicBezTo>
                  <a:cubicBezTo>
                    <a:pt x="0" y="25"/>
                    <a:pt x="1" y="26"/>
                    <a:pt x="1" y="26"/>
                  </a:cubicBezTo>
                  <a:cubicBezTo>
                    <a:pt x="8" y="28"/>
                    <a:pt x="12" y="30"/>
                    <a:pt x="16" y="31"/>
                  </a:cubicBezTo>
                  <a:cubicBezTo>
                    <a:pt x="24" y="34"/>
                    <a:pt x="28" y="35"/>
                    <a:pt x="32" y="35"/>
                  </a:cubicBezTo>
                  <a:cubicBezTo>
                    <a:pt x="37" y="35"/>
                    <a:pt x="41" y="33"/>
                    <a:pt x="49" y="29"/>
                  </a:cubicBezTo>
                  <a:cubicBezTo>
                    <a:pt x="54" y="26"/>
                    <a:pt x="62" y="21"/>
                    <a:pt x="73" y="16"/>
                  </a:cubicBezTo>
                  <a:cubicBezTo>
                    <a:pt x="73" y="15"/>
                    <a:pt x="74" y="15"/>
                    <a:pt x="74" y="14"/>
                  </a:cubicBezTo>
                  <a:cubicBezTo>
                    <a:pt x="74" y="14"/>
                    <a:pt x="74" y="13"/>
                    <a:pt x="7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8" name="Freeform 137">
              <a:extLst>
                <a:ext uri="{FF2B5EF4-FFF2-40B4-BE49-F238E27FC236}">
                  <a16:creationId xmlns:a16="http://schemas.microsoft.com/office/drawing/2014/main" id="{D09E9BCF-B950-B346-880D-A845739C634A}"/>
                </a:ext>
              </a:extLst>
            </p:cNvPr>
            <p:cNvSpPr>
              <a:spLocks noEditPoints="1"/>
            </p:cNvSpPr>
            <p:nvPr/>
          </p:nvSpPr>
          <p:spPr bwMode="auto">
            <a:xfrm>
              <a:off x="5037140" y="3983047"/>
              <a:ext cx="104775" cy="106363"/>
            </a:xfrm>
            <a:custGeom>
              <a:avLst/>
              <a:gdLst>
                <a:gd name="T0" fmla="*/ 14 w 28"/>
                <a:gd name="T1" fmla="*/ 28 h 28"/>
                <a:gd name="T2" fmla="*/ 28 w 28"/>
                <a:gd name="T3" fmla="*/ 14 h 28"/>
                <a:gd name="T4" fmla="*/ 14 w 28"/>
                <a:gd name="T5" fmla="*/ 0 h 28"/>
                <a:gd name="T6" fmla="*/ 0 w 28"/>
                <a:gd name="T7" fmla="*/ 14 h 28"/>
                <a:gd name="T8" fmla="*/ 14 w 28"/>
                <a:gd name="T9" fmla="*/ 28 h 28"/>
                <a:gd name="T10" fmla="*/ 12 w 28"/>
                <a:gd name="T11" fmla="*/ 10 h 28"/>
                <a:gd name="T12" fmla="*/ 14 w 28"/>
                <a:gd name="T13" fmla="*/ 8 h 28"/>
                <a:gd name="T14" fmla="*/ 16 w 28"/>
                <a:gd name="T15" fmla="*/ 10 h 28"/>
                <a:gd name="T16" fmla="*/ 16 w 28"/>
                <a:gd name="T17" fmla="*/ 18 h 28"/>
                <a:gd name="T18" fmla="*/ 14 w 28"/>
                <a:gd name="T19" fmla="*/ 20 h 28"/>
                <a:gd name="T20" fmla="*/ 12 w 28"/>
                <a:gd name="T21" fmla="*/ 18 h 28"/>
                <a:gd name="T22" fmla="*/ 12 w 28"/>
                <a:gd name="T23"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8">
                  <a:moveTo>
                    <a:pt x="14" y="28"/>
                  </a:moveTo>
                  <a:cubicBezTo>
                    <a:pt x="22" y="28"/>
                    <a:pt x="28" y="22"/>
                    <a:pt x="28" y="14"/>
                  </a:cubicBezTo>
                  <a:cubicBezTo>
                    <a:pt x="28" y="6"/>
                    <a:pt x="22" y="0"/>
                    <a:pt x="14" y="0"/>
                  </a:cubicBezTo>
                  <a:cubicBezTo>
                    <a:pt x="6" y="0"/>
                    <a:pt x="0" y="6"/>
                    <a:pt x="0" y="14"/>
                  </a:cubicBezTo>
                  <a:cubicBezTo>
                    <a:pt x="0" y="22"/>
                    <a:pt x="6" y="28"/>
                    <a:pt x="14" y="28"/>
                  </a:cubicBezTo>
                  <a:close/>
                  <a:moveTo>
                    <a:pt x="12" y="10"/>
                  </a:moveTo>
                  <a:cubicBezTo>
                    <a:pt x="12" y="9"/>
                    <a:pt x="13" y="8"/>
                    <a:pt x="14" y="8"/>
                  </a:cubicBezTo>
                  <a:cubicBezTo>
                    <a:pt x="15" y="8"/>
                    <a:pt x="16" y="9"/>
                    <a:pt x="16" y="10"/>
                  </a:cubicBezTo>
                  <a:cubicBezTo>
                    <a:pt x="16" y="18"/>
                    <a:pt x="16" y="18"/>
                    <a:pt x="16" y="18"/>
                  </a:cubicBezTo>
                  <a:cubicBezTo>
                    <a:pt x="16" y="19"/>
                    <a:pt x="15" y="20"/>
                    <a:pt x="14" y="20"/>
                  </a:cubicBezTo>
                  <a:cubicBezTo>
                    <a:pt x="13" y="20"/>
                    <a:pt x="12" y="19"/>
                    <a:pt x="12" y="18"/>
                  </a:cubicBezTo>
                  <a:lnTo>
                    <a:pt x="12"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39" name="Freeform 138">
              <a:extLst>
                <a:ext uri="{FF2B5EF4-FFF2-40B4-BE49-F238E27FC236}">
                  <a16:creationId xmlns:a16="http://schemas.microsoft.com/office/drawing/2014/main" id="{2737A53A-F314-C046-8ECC-4F318CA42283}"/>
                </a:ext>
              </a:extLst>
            </p:cNvPr>
            <p:cNvSpPr>
              <a:spLocks noEditPoints="1"/>
            </p:cNvSpPr>
            <p:nvPr/>
          </p:nvSpPr>
          <p:spPr bwMode="auto">
            <a:xfrm>
              <a:off x="4968875" y="4089401"/>
              <a:ext cx="104775" cy="104775"/>
            </a:xfrm>
            <a:custGeom>
              <a:avLst/>
              <a:gdLst>
                <a:gd name="T0" fmla="*/ 14 w 28"/>
                <a:gd name="T1" fmla="*/ 28 h 28"/>
                <a:gd name="T2" fmla="*/ 28 w 28"/>
                <a:gd name="T3" fmla="*/ 14 h 28"/>
                <a:gd name="T4" fmla="*/ 14 w 28"/>
                <a:gd name="T5" fmla="*/ 0 h 28"/>
                <a:gd name="T6" fmla="*/ 0 w 28"/>
                <a:gd name="T7" fmla="*/ 14 h 28"/>
                <a:gd name="T8" fmla="*/ 14 w 28"/>
                <a:gd name="T9" fmla="*/ 28 h 28"/>
                <a:gd name="T10" fmla="*/ 12 w 28"/>
                <a:gd name="T11" fmla="*/ 10 h 28"/>
                <a:gd name="T12" fmla="*/ 14 w 28"/>
                <a:gd name="T13" fmla="*/ 8 h 28"/>
                <a:gd name="T14" fmla="*/ 16 w 28"/>
                <a:gd name="T15" fmla="*/ 10 h 28"/>
                <a:gd name="T16" fmla="*/ 16 w 28"/>
                <a:gd name="T17" fmla="*/ 18 h 28"/>
                <a:gd name="T18" fmla="*/ 14 w 28"/>
                <a:gd name="T19" fmla="*/ 20 h 28"/>
                <a:gd name="T20" fmla="*/ 12 w 28"/>
                <a:gd name="T21" fmla="*/ 18 h 28"/>
                <a:gd name="T22" fmla="*/ 12 w 28"/>
                <a:gd name="T23"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8">
                  <a:moveTo>
                    <a:pt x="14" y="28"/>
                  </a:moveTo>
                  <a:cubicBezTo>
                    <a:pt x="22" y="28"/>
                    <a:pt x="28" y="22"/>
                    <a:pt x="28" y="14"/>
                  </a:cubicBezTo>
                  <a:cubicBezTo>
                    <a:pt x="28" y="6"/>
                    <a:pt x="22" y="0"/>
                    <a:pt x="14" y="0"/>
                  </a:cubicBezTo>
                  <a:cubicBezTo>
                    <a:pt x="6" y="0"/>
                    <a:pt x="0" y="6"/>
                    <a:pt x="0" y="14"/>
                  </a:cubicBezTo>
                  <a:cubicBezTo>
                    <a:pt x="0" y="22"/>
                    <a:pt x="6" y="28"/>
                    <a:pt x="14" y="28"/>
                  </a:cubicBezTo>
                  <a:close/>
                  <a:moveTo>
                    <a:pt x="12" y="10"/>
                  </a:moveTo>
                  <a:cubicBezTo>
                    <a:pt x="12" y="9"/>
                    <a:pt x="13" y="8"/>
                    <a:pt x="14" y="8"/>
                  </a:cubicBezTo>
                  <a:cubicBezTo>
                    <a:pt x="15" y="8"/>
                    <a:pt x="16" y="9"/>
                    <a:pt x="16" y="10"/>
                  </a:cubicBezTo>
                  <a:cubicBezTo>
                    <a:pt x="16" y="18"/>
                    <a:pt x="16" y="18"/>
                    <a:pt x="16" y="18"/>
                  </a:cubicBezTo>
                  <a:cubicBezTo>
                    <a:pt x="16" y="19"/>
                    <a:pt x="15" y="20"/>
                    <a:pt x="14" y="20"/>
                  </a:cubicBezTo>
                  <a:cubicBezTo>
                    <a:pt x="13" y="20"/>
                    <a:pt x="12" y="19"/>
                    <a:pt x="12" y="18"/>
                  </a:cubicBezTo>
                  <a:lnTo>
                    <a:pt x="12"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140" name="Group 139">
            <a:extLst>
              <a:ext uri="{FF2B5EF4-FFF2-40B4-BE49-F238E27FC236}">
                <a16:creationId xmlns:a16="http://schemas.microsoft.com/office/drawing/2014/main" id="{FA9AC683-CE27-884F-A225-74767ABDE0F4}"/>
              </a:ext>
            </a:extLst>
          </p:cNvPr>
          <p:cNvGrpSpPr/>
          <p:nvPr/>
        </p:nvGrpSpPr>
        <p:grpSpPr>
          <a:xfrm>
            <a:off x="13442715" y="9421010"/>
            <a:ext cx="661827" cy="641720"/>
            <a:chOff x="4319588" y="2492375"/>
            <a:chExt cx="287338" cy="287337"/>
          </a:xfrm>
          <a:solidFill>
            <a:schemeClr val="bg1"/>
          </a:solidFill>
        </p:grpSpPr>
        <p:sp>
          <p:nvSpPr>
            <p:cNvPr id="141" name="Freeform 372">
              <a:extLst>
                <a:ext uri="{FF2B5EF4-FFF2-40B4-BE49-F238E27FC236}">
                  <a16:creationId xmlns:a16="http://schemas.microsoft.com/office/drawing/2014/main" id="{5C6D7D7C-3855-6A4E-81D6-332173553FCF}"/>
                </a:ext>
              </a:extLst>
            </p:cNvPr>
            <p:cNvSpPr>
              <a:spLocks/>
            </p:cNvSpPr>
            <p:nvPr/>
          </p:nvSpPr>
          <p:spPr bwMode="auto">
            <a:xfrm>
              <a:off x="4319588" y="2587624"/>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142" name="Freeform 373">
              <a:extLst>
                <a:ext uri="{FF2B5EF4-FFF2-40B4-BE49-F238E27FC236}">
                  <a16:creationId xmlns:a16="http://schemas.microsoft.com/office/drawing/2014/main" id="{70D851BA-5074-9D4C-9916-91AD39D64DA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55" name="Grupo 349">
            <a:extLst>
              <a:ext uri="{FF2B5EF4-FFF2-40B4-BE49-F238E27FC236}">
                <a16:creationId xmlns:a16="http://schemas.microsoft.com/office/drawing/2014/main" id="{78807C50-FB83-F84D-B9B2-6DC191456DC9}"/>
              </a:ext>
            </a:extLst>
          </p:cNvPr>
          <p:cNvGrpSpPr/>
          <p:nvPr/>
        </p:nvGrpSpPr>
        <p:grpSpPr>
          <a:xfrm>
            <a:off x="2668308" y="1022190"/>
            <a:ext cx="19041035" cy="2561450"/>
            <a:chOff x="2668308" y="861425"/>
            <a:chExt cx="19041035" cy="2561450"/>
          </a:xfrm>
        </p:grpSpPr>
        <p:sp>
          <p:nvSpPr>
            <p:cNvPr id="56" name="CuadroTexto 350">
              <a:extLst>
                <a:ext uri="{FF2B5EF4-FFF2-40B4-BE49-F238E27FC236}">
                  <a16:creationId xmlns:a16="http://schemas.microsoft.com/office/drawing/2014/main" id="{BFEC402D-BF4E-DA49-8E0A-401A037C92A1}"/>
                </a:ext>
              </a:extLst>
            </p:cNvPr>
            <p:cNvSpPr txBox="1"/>
            <p:nvPr/>
          </p:nvSpPr>
          <p:spPr>
            <a:xfrm>
              <a:off x="4854976" y="861425"/>
              <a:ext cx="14667798"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Amplify global – south voices</a:t>
              </a:r>
              <a:endParaRPr lang="en-US" sz="8000" b="1" dirty="0">
                <a:solidFill>
                  <a:schemeClr val="tx2"/>
                </a:solidFill>
                <a:latin typeface="Lato Heavy" charset="0"/>
                <a:ea typeface="Lato Heavy" charset="0"/>
                <a:cs typeface="Lato Heavy" charset="0"/>
              </a:endParaRPr>
            </a:p>
          </p:txBody>
        </p:sp>
        <p:sp>
          <p:nvSpPr>
            <p:cNvPr id="57" name="CuadroTexto 351">
              <a:extLst>
                <a:ext uri="{FF2B5EF4-FFF2-40B4-BE49-F238E27FC236}">
                  <a16:creationId xmlns:a16="http://schemas.microsoft.com/office/drawing/2014/main" id="{35D027F4-F8AA-244A-AE01-67E6B0486B91}"/>
                </a:ext>
              </a:extLst>
            </p:cNvPr>
            <p:cNvSpPr txBox="1"/>
            <p:nvPr/>
          </p:nvSpPr>
          <p:spPr>
            <a:xfrm>
              <a:off x="2668308" y="2222546"/>
              <a:ext cx="19041035" cy="1200329"/>
            </a:xfrm>
            <a:prstGeom prst="rect">
              <a:avLst/>
            </a:prstGeom>
            <a:noFill/>
          </p:spPr>
          <p:txBody>
            <a:bodyPr wrap="square" rtlCol="0">
              <a:spAutoFit/>
            </a:bodyPr>
            <a:lstStyle/>
            <a:p>
              <a:pPr algn="ctr"/>
              <a:r>
                <a:rPr lang="en-US" dirty="0" smtClean="0"/>
                <a:t>We </a:t>
              </a:r>
              <a:r>
                <a:rPr lang="en-US" dirty="0"/>
                <a:t>encourage advocacy by and in support of the global south including the poorest and those living in vulnerable situations. </a:t>
              </a: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58" name="Freeform 24">
            <a:extLst>
              <a:ext uri="{FF2B5EF4-FFF2-40B4-BE49-F238E27FC236}">
                <a16:creationId xmlns:a16="http://schemas.microsoft.com/office/drawing/2014/main" id="{82C44F9E-C666-F24E-B409-E99A68178657}"/>
              </a:ext>
            </a:extLst>
          </p:cNvPr>
          <p:cNvSpPr>
            <a:spLocks noChangeArrowheads="1"/>
          </p:cNvSpPr>
          <p:nvPr/>
        </p:nvSpPr>
        <p:spPr bwMode="auto">
          <a:xfrm>
            <a:off x="499614" y="68370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rgbClr val="0070C0"/>
          </a:solidFill>
          <a:ln>
            <a:noFill/>
          </a:ln>
          <a:effectLst/>
        </p:spPr>
        <p:txBody>
          <a:bodyPr wrap="none" anchor="ctr"/>
          <a:lstStyle/>
          <a:p>
            <a:r>
              <a:rPr lang="en-US" sz="4000" dirty="0" smtClean="0">
                <a:solidFill>
                  <a:schemeClr val="bg1"/>
                </a:solidFill>
              </a:rPr>
              <a:t>  </a:t>
            </a:r>
            <a:r>
              <a:rPr lang="en-US" sz="4000" dirty="0">
                <a:solidFill>
                  <a:schemeClr val="bg1"/>
                </a:solidFill>
                <a:latin typeface="Agency FB" panose="020B0503020202020204" pitchFamily="34" charset="0"/>
              </a:rPr>
              <a:t>3</a:t>
            </a:r>
          </a:p>
        </p:txBody>
      </p:sp>
    </p:spTree>
    <p:extLst>
      <p:ext uri="{BB962C8B-B14F-4D97-AF65-F5344CB8AC3E}">
        <p14:creationId xmlns:p14="http://schemas.microsoft.com/office/powerpoint/2010/main" val="4243311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Line 169">
            <a:extLst>
              <a:ext uri="{FF2B5EF4-FFF2-40B4-BE49-F238E27FC236}">
                <a16:creationId xmlns:a16="http://schemas.microsoft.com/office/drawing/2014/main" id="{6AEEB3D6-3955-A344-B6C5-A8ECDA739482}"/>
              </a:ext>
            </a:extLst>
          </p:cNvPr>
          <p:cNvSpPr>
            <a:spLocks noChangeShapeType="1"/>
          </p:cNvSpPr>
          <p:nvPr/>
        </p:nvSpPr>
        <p:spPr bwMode="auto">
          <a:xfrm>
            <a:off x="10818647" y="4126672"/>
            <a:ext cx="4546" cy="8943645"/>
          </a:xfrm>
          <a:prstGeom prst="line">
            <a:avLst/>
          </a:prstGeom>
          <a:noFill/>
          <a:ln w="38100" cap="flat">
            <a:solidFill>
              <a:schemeClr val="bg1">
                <a:lumMod val="50000"/>
                <a:alpha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s-MX"/>
          </a:p>
        </p:txBody>
      </p:sp>
      <p:sp>
        <p:nvSpPr>
          <p:cNvPr id="233" name="Freeform 170">
            <a:extLst>
              <a:ext uri="{FF2B5EF4-FFF2-40B4-BE49-F238E27FC236}">
                <a16:creationId xmlns:a16="http://schemas.microsoft.com/office/drawing/2014/main" id="{0AAE49D7-1336-C748-89F1-8493DE8E6C60}"/>
              </a:ext>
            </a:extLst>
          </p:cNvPr>
          <p:cNvSpPr>
            <a:spLocks noChangeArrowheads="1"/>
          </p:cNvSpPr>
          <p:nvPr/>
        </p:nvSpPr>
        <p:spPr bwMode="auto">
          <a:xfrm>
            <a:off x="10623234" y="4481146"/>
            <a:ext cx="386284" cy="386284"/>
          </a:xfrm>
          <a:custGeom>
            <a:avLst/>
            <a:gdLst>
              <a:gd name="T0" fmla="*/ 525 w 526"/>
              <a:gd name="T1" fmla="*/ 262 h 525"/>
              <a:gd name="T2" fmla="*/ 525 w 526"/>
              <a:gd name="T3" fmla="*/ 262 h 525"/>
              <a:gd name="T4" fmla="*/ 262 w 526"/>
              <a:gd name="T5" fmla="*/ 524 h 525"/>
              <a:gd name="T6" fmla="*/ 0 w 526"/>
              <a:gd name="T7" fmla="*/ 262 h 525"/>
              <a:gd name="T8" fmla="*/ 262 w 526"/>
              <a:gd name="T9" fmla="*/ 0 h 525"/>
              <a:gd name="T10" fmla="*/ 525 w 526"/>
              <a:gd name="T11" fmla="*/ 262 h 525"/>
            </a:gdLst>
            <a:ahLst/>
            <a:cxnLst>
              <a:cxn ang="0">
                <a:pos x="T0" y="T1"/>
              </a:cxn>
              <a:cxn ang="0">
                <a:pos x="T2" y="T3"/>
              </a:cxn>
              <a:cxn ang="0">
                <a:pos x="T4" y="T5"/>
              </a:cxn>
              <a:cxn ang="0">
                <a:pos x="T6" y="T7"/>
              </a:cxn>
              <a:cxn ang="0">
                <a:pos x="T8" y="T9"/>
              </a:cxn>
              <a:cxn ang="0">
                <a:pos x="T10" y="T11"/>
              </a:cxn>
            </a:cxnLst>
            <a:rect l="0" t="0" r="r" b="b"/>
            <a:pathLst>
              <a:path w="526" h="525">
                <a:moveTo>
                  <a:pt x="525" y="262"/>
                </a:moveTo>
                <a:lnTo>
                  <a:pt x="525" y="262"/>
                </a:lnTo>
                <a:cubicBezTo>
                  <a:pt x="525" y="407"/>
                  <a:pt x="407" y="524"/>
                  <a:pt x="262" y="524"/>
                </a:cubicBezTo>
                <a:cubicBezTo>
                  <a:pt x="118" y="524"/>
                  <a:pt x="0" y="407"/>
                  <a:pt x="0" y="262"/>
                </a:cubicBezTo>
                <a:cubicBezTo>
                  <a:pt x="0" y="117"/>
                  <a:pt x="118" y="0"/>
                  <a:pt x="262" y="0"/>
                </a:cubicBezTo>
                <a:cubicBezTo>
                  <a:pt x="407" y="0"/>
                  <a:pt x="525" y="117"/>
                  <a:pt x="525" y="262"/>
                </a:cubicBezTo>
              </a:path>
            </a:pathLst>
          </a:custGeom>
          <a:solidFill>
            <a:schemeClr val="accent1"/>
          </a:solidFill>
          <a:ln>
            <a:noFill/>
          </a:ln>
          <a:effectLst/>
        </p:spPr>
        <p:txBody>
          <a:bodyPr wrap="none" anchor="ctr"/>
          <a:lstStyle/>
          <a:p>
            <a:endParaRPr lang="es-MX"/>
          </a:p>
        </p:txBody>
      </p:sp>
      <p:sp>
        <p:nvSpPr>
          <p:cNvPr id="234" name="Freeform 171">
            <a:extLst>
              <a:ext uri="{FF2B5EF4-FFF2-40B4-BE49-F238E27FC236}">
                <a16:creationId xmlns:a16="http://schemas.microsoft.com/office/drawing/2014/main" id="{8DC4CF63-4D76-2F48-B8FC-6EC90EE632DF}"/>
              </a:ext>
            </a:extLst>
          </p:cNvPr>
          <p:cNvSpPr>
            <a:spLocks noChangeArrowheads="1"/>
          </p:cNvSpPr>
          <p:nvPr/>
        </p:nvSpPr>
        <p:spPr bwMode="auto">
          <a:xfrm>
            <a:off x="5510630" y="3685850"/>
            <a:ext cx="4844475" cy="1826903"/>
          </a:xfrm>
          <a:custGeom>
            <a:avLst/>
            <a:gdLst>
              <a:gd name="T0" fmla="*/ 162 w 4702"/>
              <a:gd name="T1" fmla="*/ 1772 h 1773"/>
              <a:gd name="T2" fmla="*/ 162 w 4702"/>
              <a:gd name="T3" fmla="*/ 1772 h 1773"/>
              <a:gd name="T4" fmla="*/ 4538 w 4702"/>
              <a:gd name="T5" fmla="*/ 1772 h 1773"/>
              <a:gd name="T6" fmla="*/ 4701 w 4702"/>
              <a:gd name="T7" fmla="*/ 1609 h 1773"/>
              <a:gd name="T8" fmla="*/ 4701 w 4702"/>
              <a:gd name="T9" fmla="*/ 163 h 1773"/>
              <a:gd name="T10" fmla="*/ 4538 w 4702"/>
              <a:gd name="T11" fmla="*/ 0 h 1773"/>
              <a:gd name="T12" fmla="*/ 162 w 4702"/>
              <a:gd name="T13" fmla="*/ 0 h 1773"/>
              <a:gd name="T14" fmla="*/ 0 w 4702"/>
              <a:gd name="T15" fmla="*/ 163 h 1773"/>
              <a:gd name="T16" fmla="*/ 0 w 4702"/>
              <a:gd name="T17" fmla="*/ 1609 h 1773"/>
              <a:gd name="T18" fmla="*/ 162 w 4702"/>
              <a:gd name="T19" fmla="*/ 1772 h 1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02" h="1773">
                <a:moveTo>
                  <a:pt x="162" y="1772"/>
                </a:moveTo>
                <a:lnTo>
                  <a:pt x="162" y="1772"/>
                </a:lnTo>
                <a:cubicBezTo>
                  <a:pt x="4538" y="1772"/>
                  <a:pt x="4538" y="1772"/>
                  <a:pt x="4538" y="1772"/>
                </a:cubicBezTo>
                <a:cubicBezTo>
                  <a:pt x="4628" y="1772"/>
                  <a:pt x="4701" y="1699"/>
                  <a:pt x="4701" y="1609"/>
                </a:cubicBezTo>
                <a:cubicBezTo>
                  <a:pt x="4701" y="163"/>
                  <a:pt x="4701" y="163"/>
                  <a:pt x="4701" y="163"/>
                </a:cubicBezTo>
                <a:cubicBezTo>
                  <a:pt x="4701" y="72"/>
                  <a:pt x="4628" y="0"/>
                  <a:pt x="4538" y="0"/>
                </a:cubicBezTo>
                <a:cubicBezTo>
                  <a:pt x="162" y="0"/>
                  <a:pt x="162" y="0"/>
                  <a:pt x="162" y="0"/>
                </a:cubicBezTo>
                <a:cubicBezTo>
                  <a:pt x="72" y="0"/>
                  <a:pt x="0" y="72"/>
                  <a:pt x="0" y="163"/>
                </a:cubicBezTo>
                <a:cubicBezTo>
                  <a:pt x="0" y="1609"/>
                  <a:pt x="0" y="1609"/>
                  <a:pt x="0" y="1609"/>
                </a:cubicBezTo>
                <a:cubicBezTo>
                  <a:pt x="0" y="1699"/>
                  <a:pt x="72" y="1772"/>
                  <a:pt x="162" y="1772"/>
                </a:cubicBezTo>
              </a:path>
            </a:pathLst>
          </a:custGeom>
          <a:solidFill>
            <a:schemeClr val="accent1"/>
          </a:solidFill>
          <a:ln>
            <a:noFill/>
          </a:ln>
          <a:effectLst/>
        </p:spPr>
        <p:txBody>
          <a:bodyPr wrap="none" anchor="ctr"/>
          <a:lstStyle/>
          <a:p>
            <a:endParaRPr lang="es-MX"/>
          </a:p>
        </p:txBody>
      </p:sp>
      <p:sp>
        <p:nvSpPr>
          <p:cNvPr id="235" name="Freeform 172">
            <a:extLst>
              <a:ext uri="{FF2B5EF4-FFF2-40B4-BE49-F238E27FC236}">
                <a16:creationId xmlns:a16="http://schemas.microsoft.com/office/drawing/2014/main" id="{881F1E33-A2F5-0C4D-AFAE-F2AF74ACEF17}"/>
              </a:ext>
            </a:extLst>
          </p:cNvPr>
          <p:cNvSpPr>
            <a:spLocks noChangeArrowheads="1"/>
          </p:cNvSpPr>
          <p:nvPr/>
        </p:nvSpPr>
        <p:spPr bwMode="auto">
          <a:xfrm>
            <a:off x="4778962" y="3876721"/>
            <a:ext cx="1454251" cy="1454251"/>
          </a:xfrm>
          <a:custGeom>
            <a:avLst/>
            <a:gdLst>
              <a:gd name="T0" fmla="*/ 0 w 1412"/>
              <a:gd name="T1" fmla="*/ 705 h 1411"/>
              <a:gd name="T2" fmla="*/ 0 w 1412"/>
              <a:gd name="T3" fmla="*/ 705 h 1411"/>
              <a:gd name="T4" fmla="*/ 706 w 1412"/>
              <a:gd name="T5" fmla="*/ 1410 h 1411"/>
              <a:gd name="T6" fmla="*/ 1411 w 1412"/>
              <a:gd name="T7" fmla="*/ 705 h 1411"/>
              <a:gd name="T8" fmla="*/ 706 w 1412"/>
              <a:gd name="T9" fmla="*/ 0 h 1411"/>
              <a:gd name="T10" fmla="*/ 0 w 1412"/>
              <a:gd name="T11" fmla="*/ 705 h 1411"/>
            </a:gdLst>
            <a:ahLst/>
            <a:cxnLst>
              <a:cxn ang="0">
                <a:pos x="T0" y="T1"/>
              </a:cxn>
              <a:cxn ang="0">
                <a:pos x="T2" y="T3"/>
              </a:cxn>
              <a:cxn ang="0">
                <a:pos x="T4" y="T5"/>
              </a:cxn>
              <a:cxn ang="0">
                <a:pos x="T6" y="T7"/>
              </a:cxn>
              <a:cxn ang="0">
                <a:pos x="T8" y="T9"/>
              </a:cxn>
              <a:cxn ang="0">
                <a:pos x="T10" y="T11"/>
              </a:cxn>
            </a:cxnLst>
            <a:rect l="0" t="0" r="r" b="b"/>
            <a:pathLst>
              <a:path w="1412" h="1411">
                <a:moveTo>
                  <a:pt x="0" y="705"/>
                </a:moveTo>
                <a:lnTo>
                  <a:pt x="0" y="705"/>
                </a:lnTo>
                <a:cubicBezTo>
                  <a:pt x="0" y="1094"/>
                  <a:pt x="317" y="1410"/>
                  <a:pt x="706" y="1410"/>
                </a:cubicBezTo>
                <a:cubicBezTo>
                  <a:pt x="1094" y="1410"/>
                  <a:pt x="1411" y="1094"/>
                  <a:pt x="1411" y="705"/>
                </a:cubicBezTo>
                <a:cubicBezTo>
                  <a:pt x="1411" y="316"/>
                  <a:pt x="1094" y="0"/>
                  <a:pt x="706" y="0"/>
                </a:cubicBezTo>
                <a:cubicBezTo>
                  <a:pt x="317" y="0"/>
                  <a:pt x="0" y="316"/>
                  <a:pt x="0" y="705"/>
                </a:cubicBezTo>
              </a:path>
            </a:pathLst>
          </a:custGeom>
          <a:solidFill>
            <a:schemeClr val="bg2"/>
          </a:solidFill>
          <a:ln w="9525" cap="flat">
            <a:solidFill>
              <a:schemeClr val="accent1"/>
            </a:solidFill>
            <a:bevel/>
            <a:headEnd/>
            <a:tailEnd/>
          </a:ln>
          <a:effectLst/>
        </p:spPr>
        <p:txBody>
          <a:bodyPr wrap="none" anchor="ctr"/>
          <a:lstStyle/>
          <a:p>
            <a:endParaRPr lang="es-MX"/>
          </a:p>
        </p:txBody>
      </p:sp>
      <p:sp>
        <p:nvSpPr>
          <p:cNvPr id="237" name="Freeform 174">
            <a:extLst>
              <a:ext uri="{FF2B5EF4-FFF2-40B4-BE49-F238E27FC236}">
                <a16:creationId xmlns:a16="http://schemas.microsoft.com/office/drawing/2014/main" id="{A02F3CE0-C657-E342-9E24-BCD1FC502C5B}"/>
              </a:ext>
            </a:extLst>
          </p:cNvPr>
          <p:cNvSpPr>
            <a:spLocks noChangeArrowheads="1"/>
          </p:cNvSpPr>
          <p:nvPr/>
        </p:nvSpPr>
        <p:spPr bwMode="auto">
          <a:xfrm>
            <a:off x="5510630" y="6071733"/>
            <a:ext cx="4844475" cy="1826903"/>
          </a:xfrm>
          <a:custGeom>
            <a:avLst/>
            <a:gdLst>
              <a:gd name="T0" fmla="*/ 162 w 4702"/>
              <a:gd name="T1" fmla="*/ 1771 h 1772"/>
              <a:gd name="T2" fmla="*/ 162 w 4702"/>
              <a:gd name="T3" fmla="*/ 1771 h 1772"/>
              <a:gd name="T4" fmla="*/ 4538 w 4702"/>
              <a:gd name="T5" fmla="*/ 1771 h 1772"/>
              <a:gd name="T6" fmla="*/ 4701 w 4702"/>
              <a:gd name="T7" fmla="*/ 1608 h 1772"/>
              <a:gd name="T8" fmla="*/ 4701 w 4702"/>
              <a:gd name="T9" fmla="*/ 163 h 1772"/>
              <a:gd name="T10" fmla="*/ 4538 w 4702"/>
              <a:gd name="T11" fmla="*/ 0 h 1772"/>
              <a:gd name="T12" fmla="*/ 162 w 4702"/>
              <a:gd name="T13" fmla="*/ 0 h 1772"/>
              <a:gd name="T14" fmla="*/ 0 w 4702"/>
              <a:gd name="T15" fmla="*/ 163 h 1772"/>
              <a:gd name="T16" fmla="*/ 0 w 4702"/>
              <a:gd name="T17" fmla="*/ 1608 h 1772"/>
              <a:gd name="T18" fmla="*/ 162 w 4702"/>
              <a:gd name="T19" fmla="*/ 1771 h 1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02" h="1772">
                <a:moveTo>
                  <a:pt x="162" y="1771"/>
                </a:moveTo>
                <a:lnTo>
                  <a:pt x="162" y="1771"/>
                </a:lnTo>
                <a:cubicBezTo>
                  <a:pt x="4538" y="1771"/>
                  <a:pt x="4538" y="1771"/>
                  <a:pt x="4538" y="1771"/>
                </a:cubicBezTo>
                <a:cubicBezTo>
                  <a:pt x="4628" y="1771"/>
                  <a:pt x="4701" y="1698"/>
                  <a:pt x="4701" y="1608"/>
                </a:cubicBezTo>
                <a:cubicBezTo>
                  <a:pt x="4701" y="163"/>
                  <a:pt x="4701" y="163"/>
                  <a:pt x="4701" y="163"/>
                </a:cubicBezTo>
                <a:cubicBezTo>
                  <a:pt x="4701" y="72"/>
                  <a:pt x="4628" y="0"/>
                  <a:pt x="4538" y="0"/>
                </a:cubicBezTo>
                <a:cubicBezTo>
                  <a:pt x="162" y="0"/>
                  <a:pt x="162" y="0"/>
                  <a:pt x="162" y="0"/>
                </a:cubicBezTo>
                <a:cubicBezTo>
                  <a:pt x="72" y="0"/>
                  <a:pt x="0" y="72"/>
                  <a:pt x="0" y="163"/>
                </a:cubicBezTo>
                <a:cubicBezTo>
                  <a:pt x="0" y="1608"/>
                  <a:pt x="0" y="1608"/>
                  <a:pt x="0" y="1608"/>
                </a:cubicBezTo>
                <a:cubicBezTo>
                  <a:pt x="0" y="1698"/>
                  <a:pt x="72" y="1771"/>
                  <a:pt x="162" y="1771"/>
                </a:cubicBezTo>
              </a:path>
            </a:pathLst>
          </a:custGeom>
          <a:solidFill>
            <a:schemeClr val="accent2"/>
          </a:solidFill>
          <a:ln>
            <a:noFill/>
          </a:ln>
          <a:effectLst/>
        </p:spPr>
        <p:txBody>
          <a:bodyPr wrap="none" anchor="ctr"/>
          <a:lstStyle/>
          <a:p>
            <a:endParaRPr lang="es-MX"/>
          </a:p>
        </p:txBody>
      </p:sp>
      <p:sp>
        <p:nvSpPr>
          <p:cNvPr id="238" name="Freeform 175">
            <a:extLst>
              <a:ext uri="{FF2B5EF4-FFF2-40B4-BE49-F238E27FC236}">
                <a16:creationId xmlns:a16="http://schemas.microsoft.com/office/drawing/2014/main" id="{0D48CA49-AA01-C742-A8B9-45E31EA4299C}"/>
              </a:ext>
            </a:extLst>
          </p:cNvPr>
          <p:cNvSpPr>
            <a:spLocks noChangeArrowheads="1"/>
          </p:cNvSpPr>
          <p:nvPr/>
        </p:nvSpPr>
        <p:spPr bwMode="auto">
          <a:xfrm>
            <a:off x="4778962" y="6258057"/>
            <a:ext cx="1454251" cy="1454251"/>
          </a:xfrm>
          <a:custGeom>
            <a:avLst/>
            <a:gdLst>
              <a:gd name="T0" fmla="*/ 0 w 1412"/>
              <a:gd name="T1" fmla="*/ 704 h 1410"/>
              <a:gd name="T2" fmla="*/ 0 w 1412"/>
              <a:gd name="T3" fmla="*/ 704 h 1410"/>
              <a:gd name="T4" fmla="*/ 706 w 1412"/>
              <a:gd name="T5" fmla="*/ 1409 h 1410"/>
              <a:gd name="T6" fmla="*/ 1411 w 1412"/>
              <a:gd name="T7" fmla="*/ 704 h 1410"/>
              <a:gd name="T8" fmla="*/ 706 w 1412"/>
              <a:gd name="T9" fmla="*/ 0 h 1410"/>
              <a:gd name="T10" fmla="*/ 0 w 1412"/>
              <a:gd name="T11" fmla="*/ 704 h 1410"/>
            </a:gdLst>
            <a:ahLst/>
            <a:cxnLst>
              <a:cxn ang="0">
                <a:pos x="T0" y="T1"/>
              </a:cxn>
              <a:cxn ang="0">
                <a:pos x="T2" y="T3"/>
              </a:cxn>
              <a:cxn ang="0">
                <a:pos x="T4" y="T5"/>
              </a:cxn>
              <a:cxn ang="0">
                <a:pos x="T6" y="T7"/>
              </a:cxn>
              <a:cxn ang="0">
                <a:pos x="T8" y="T9"/>
              </a:cxn>
              <a:cxn ang="0">
                <a:pos x="T10" y="T11"/>
              </a:cxn>
            </a:cxnLst>
            <a:rect l="0" t="0" r="r" b="b"/>
            <a:pathLst>
              <a:path w="1412" h="1410">
                <a:moveTo>
                  <a:pt x="0" y="704"/>
                </a:moveTo>
                <a:lnTo>
                  <a:pt x="0" y="704"/>
                </a:lnTo>
                <a:cubicBezTo>
                  <a:pt x="0" y="1092"/>
                  <a:pt x="317" y="1409"/>
                  <a:pt x="706" y="1409"/>
                </a:cubicBezTo>
                <a:cubicBezTo>
                  <a:pt x="1094" y="1409"/>
                  <a:pt x="1411" y="1092"/>
                  <a:pt x="1411" y="704"/>
                </a:cubicBezTo>
                <a:cubicBezTo>
                  <a:pt x="1411" y="316"/>
                  <a:pt x="1094" y="0"/>
                  <a:pt x="706" y="0"/>
                </a:cubicBezTo>
                <a:cubicBezTo>
                  <a:pt x="317" y="0"/>
                  <a:pt x="0" y="316"/>
                  <a:pt x="0" y="704"/>
                </a:cubicBezTo>
              </a:path>
            </a:pathLst>
          </a:custGeom>
          <a:solidFill>
            <a:schemeClr val="bg2"/>
          </a:solidFill>
          <a:ln w="9525" cap="flat">
            <a:solidFill>
              <a:schemeClr val="accent2"/>
            </a:solidFill>
            <a:bevel/>
            <a:headEnd/>
            <a:tailEnd/>
          </a:ln>
          <a:effectLst/>
        </p:spPr>
        <p:txBody>
          <a:bodyPr wrap="none" anchor="ctr"/>
          <a:lstStyle/>
          <a:p>
            <a:endParaRPr lang="es-MX"/>
          </a:p>
        </p:txBody>
      </p:sp>
      <p:sp>
        <p:nvSpPr>
          <p:cNvPr id="240" name="Freeform 177">
            <a:extLst>
              <a:ext uri="{FF2B5EF4-FFF2-40B4-BE49-F238E27FC236}">
                <a16:creationId xmlns:a16="http://schemas.microsoft.com/office/drawing/2014/main" id="{E6D30C3D-6B6E-A149-8B15-1CFB944AF1AB}"/>
              </a:ext>
            </a:extLst>
          </p:cNvPr>
          <p:cNvSpPr>
            <a:spLocks noChangeArrowheads="1"/>
          </p:cNvSpPr>
          <p:nvPr/>
        </p:nvSpPr>
        <p:spPr bwMode="auto">
          <a:xfrm>
            <a:off x="5510630" y="8457612"/>
            <a:ext cx="4844475" cy="1826903"/>
          </a:xfrm>
          <a:custGeom>
            <a:avLst/>
            <a:gdLst>
              <a:gd name="T0" fmla="*/ 162 w 4702"/>
              <a:gd name="T1" fmla="*/ 1772 h 1773"/>
              <a:gd name="T2" fmla="*/ 162 w 4702"/>
              <a:gd name="T3" fmla="*/ 1772 h 1773"/>
              <a:gd name="T4" fmla="*/ 4538 w 4702"/>
              <a:gd name="T5" fmla="*/ 1772 h 1773"/>
              <a:gd name="T6" fmla="*/ 4701 w 4702"/>
              <a:gd name="T7" fmla="*/ 1609 h 1773"/>
              <a:gd name="T8" fmla="*/ 4701 w 4702"/>
              <a:gd name="T9" fmla="*/ 163 h 1773"/>
              <a:gd name="T10" fmla="*/ 4538 w 4702"/>
              <a:gd name="T11" fmla="*/ 0 h 1773"/>
              <a:gd name="T12" fmla="*/ 162 w 4702"/>
              <a:gd name="T13" fmla="*/ 0 h 1773"/>
              <a:gd name="T14" fmla="*/ 0 w 4702"/>
              <a:gd name="T15" fmla="*/ 163 h 1773"/>
              <a:gd name="T16" fmla="*/ 0 w 4702"/>
              <a:gd name="T17" fmla="*/ 1609 h 1773"/>
              <a:gd name="T18" fmla="*/ 162 w 4702"/>
              <a:gd name="T19" fmla="*/ 1772 h 1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02" h="1773">
                <a:moveTo>
                  <a:pt x="162" y="1772"/>
                </a:moveTo>
                <a:lnTo>
                  <a:pt x="162" y="1772"/>
                </a:lnTo>
                <a:cubicBezTo>
                  <a:pt x="4538" y="1772"/>
                  <a:pt x="4538" y="1772"/>
                  <a:pt x="4538" y="1772"/>
                </a:cubicBezTo>
                <a:cubicBezTo>
                  <a:pt x="4628" y="1772"/>
                  <a:pt x="4701" y="1699"/>
                  <a:pt x="4701" y="1609"/>
                </a:cubicBezTo>
                <a:cubicBezTo>
                  <a:pt x="4701" y="163"/>
                  <a:pt x="4701" y="163"/>
                  <a:pt x="4701" y="163"/>
                </a:cubicBezTo>
                <a:cubicBezTo>
                  <a:pt x="4701" y="72"/>
                  <a:pt x="4628" y="0"/>
                  <a:pt x="4538" y="0"/>
                </a:cubicBezTo>
                <a:cubicBezTo>
                  <a:pt x="162" y="0"/>
                  <a:pt x="162" y="0"/>
                  <a:pt x="162" y="0"/>
                </a:cubicBezTo>
                <a:cubicBezTo>
                  <a:pt x="72" y="0"/>
                  <a:pt x="0" y="72"/>
                  <a:pt x="0" y="163"/>
                </a:cubicBezTo>
                <a:cubicBezTo>
                  <a:pt x="0" y="1609"/>
                  <a:pt x="0" y="1609"/>
                  <a:pt x="0" y="1609"/>
                </a:cubicBezTo>
                <a:cubicBezTo>
                  <a:pt x="0" y="1699"/>
                  <a:pt x="72" y="1772"/>
                  <a:pt x="162" y="1772"/>
                </a:cubicBezTo>
              </a:path>
            </a:pathLst>
          </a:custGeom>
          <a:solidFill>
            <a:schemeClr val="accent3"/>
          </a:solidFill>
          <a:ln>
            <a:noFill/>
          </a:ln>
          <a:effectLst/>
        </p:spPr>
        <p:txBody>
          <a:bodyPr wrap="none" anchor="ctr"/>
          <a:lstStyle/>
          <a:p>
            <a:endParaRPr lang="es-MX"/>
          </a:p>
        </p:txBody>
      </p:sp>
      <p:sp>
        <p:nvSpPr>
          <p:cNvPr id="241" name="Freeform 178">
            <a:extLst>
              <a:ext uri="{FF2B5EF4-FFF2-40B4-BE49-F238E27FC236}">
                <a16:creationId xmlns:a16="http://schemas.microsoft.com/office/drawing/2014/main" id="{1E41AEE8-5153-CA44-AC6D-4FBFB7A1136E}"/>
              </a:ext>
            </a:extLst>
          </p:cNvPr>
          <p:cNvSpPr>
            <a:spLocks noChangeArrowheads="1"/>
          </p:cNvSpPr>
          <p:nvPr/>
        </p:nvSpPr>
        <p:spPr bwMode="auto">
          <a:xfrm>
            <a:off x="4778962" y="8643940"/>
            <a:ext cx="1454251" cy="1454251"/>
          </a:xfrm>
          <a:custGeom>
            <a:avLst/>
            <a:gdLst>
              <a:gd name="T0" fmla="*/ 0 w 1412"/>
              <a:gd name="T1" fmla="*/ 705 h 1411"/>
              <a:gd name="T2" fmla="*/ 0 w 1412"/>
              <a:gd name="T3" fmla="*/ 705 h 1411"/>
              <a:gd name="T4" fmla="*/ 706 w 1412"/>
              <a:gd name="T5" fmla="*/ 1410 h 1411"/>
              <a:gd name="T6" fmla="*/ 1411 w 1412"/>
              <a:gd name="T7" fmla="*/ 705 h 1411"/>
              <a:gd name="T8" fmla="*/ 706 w 1412"/>
              <a:gd name="T9" fmla="*/ 0 h 1411"/>
              <a:gd name="T10" fmla="*/ 0 w 1412"/>
              <a:gd name="T11" fmla="*/ 705 h 1411"/>
            </a:gdLst>
            <a:ahLst/>
            <a:cxnLst>
              <a:cxn ang="0">
                <a:pos x="T0" y="T1"/>
              </a:cxn>
              <a:cxn ang="0">
                <a:pos x="T2" y="T3"/>
              </a:cxn>
              <a:cxn ang="0">
                <a:pos x="T4" y="T5"/>
              </a:cxn>
              <a:cxn ang="0">
                <a:pos x="T6" y="T7"/>
              </a:cxn>
              <a:cxn ang="0">
                <a:pos x="T8" y="T9"/>
              </a:cxn>
              <a:cxn ang="0">
                <a:pos x="T10" y="T11"/>
              </a:cxn>
            </a:cxnLst>
            <a:rect l="0" t="0" r="r" b="b"/>
            <a:pathLst>
              <a:path w="1412" h="1411">
                <a:moveTo>
                  <a:pt x="0" y="705"/>
                </a:moveTo>
                <a:lnTo>
                  <a:pt x="0" y="705"/>
                </a:lnTo>
                <a:cubicBezTo>
                  <a:pt x="0" y="1094"/>
                  <a:pt x="317" y="1410"/>
                  <a:pt x="706" y="1410"/>
                </a:cubicBezTo>
                <a:cubicBezTo>
                  <a:pt x="1094" y="1410"/>
                  <a:pt x="1411" y="1094"/>
                  <a:pt x="1411" y="705"/>
                </a:cubicBezTo>
                <a:cubicBezTo>
                  <a:pt x="1411" y="316"/>
                  <a:pt x="1094" y="0"/>
                  <a:pt x="706" y="0"/>
                </a:cubicBezTo>
                <a:cubicBezTo>
                  <a:pt x="317" y="0"/>
                  <a:pt x="0" y="316"/>
                  <a:pt x="0" y="705"/>
                </a:cubicBezTo>
              </a:path>
            </a:pathLst>
          </a:custGeom>
          <a:solidFill>
            <a:schemeClr val="bg2"/>
          </a:solidFill>
          <a:ln w="9525" cap="flat">
            <a:solidFill>
              <a:schemeClr val="accent3"/>
            </a:solidFill>
            <a:bevel/>
            <a:headEnd/>
            <a:tailEnd/>
          </a:ln>
          <a:effectLst/>
        </p:spPr>
        <p:txBody>
          <a:bodyPr wrap="none" anchor="ctr"/>
          <a:lstStyle/>
          <a:p>
            <a:endParaRPr lang="es-MX"/>
          </a:p>
        </p:txBody>
      </p:sp>
      <p:sp>
        <p:nvSpPr>
          <p:cNvPr id="243" name="Freeform 180">
            <a:extLst>
              <a:ext uri="{FF2B5EF4-FFF2-40B4-BE49-F238E27FC236}">
                <a16:creationId xmlns:a16="http://schemas.microsoft.com/office/drawing/2014/main" id="{15F773A4-6EC8-154C-9C63-E181150BEBDC}"/>
              </a:ext>
            </a:extLst>
          </p:cNvPr>
          <p:cNvSpPr>
            <a:spLocks noChangeArrowheads="1"/>
          </p:cNvSpPr>
          <p:nvPr/>
        </p:nvSpPr>
        <p:spPr bwMode="auto">
          <a:xfrm>
            <a:off x="5510630" y="10838949"/>
            <a:ext cx="4844475" cy="1826903"/>
          </a:xfrm>
          <a:custGeom>
            <a:avLst/>
            <a:gdLst>
              <a:gd name="T0" fmla="*/ 162 w 4702"/>
              <a:gd name="T1" fmla="*/ 1772 h 1773"/>
              <a:gd name="T2" fmla="*/ 162 w 4702"/>
              <a:gd name="T3" fmla="*/ 1772 h 1773"/>
              <a:gd name="T4" fmla="*/ 4538 w 4702"/>
              <a:gd name="T5" fmla="*/ 1772 h 1773"/>
              <a:gd name="T6" fmla="*/ 4701 w 4702"/>
              <a:gd name="T7" fmla="*/ 1609 h 1773"/>
              <a:gd name="T8" fmla="*/ 4701 w 4702"/>
              <a:gd name="T9" fmla="*/ 163 h 1773"/>
              <a:gd name="T10" fmla="*/ 4538 w 4702"/>
              <a:gd name="T11" fmla="*/ 0 h 1773"/>
              <a:gd name="T12" fmla="*/ 162 w 4702"/>
              <a:gd name="T13" fmla="*/ 0 h 1773"/>
              <a:gd name="T14" fmla="*/ 0 w 4702"/>
              <a:gd name="T15" fmla="*/ 163 h 1773"/>
              <a:gd name="T16" fmla="*/ 0 w 4702"/>
              <a:gd name="T17" fmla="*/ 1609 h 1773"/>
              <a:gd name="T18" fmla="*/ 162 w 4702"/>
              <a:gd name="T19" fmla="*/ 1772 h 1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02" h="1773">
                <a:moveTo>
                  <a:pt x="162" y="1772"/>
                </a:moveTo>
                <a:lnTo>
                  <a:pt x="162" y="1772"/>
                </a:lnTo>
                <a:cubicBezTo>
                  <a:pt x="4538" y="1772"/>
                  <a:pt x="4538" y="1772"/>
                  <a:pt x="4538" y="1772"/>
                </a:cubicBezTo>
                <a:cubicBezTo>
                  <a:pt x="4628" y="1772"/>
                  <a:pt x="4701" y="1700"/>
                  <a:pt x="4701" y="1609"/>
                </a:cubicBezTo>
                <a:cubicBezTo>
                  <a:pt x="4701" y="163"/>
                  <a:pt x="4701" y="163"/>
                  <a:pt x="4701" y="163"/>
                </a:cubicBezTo>
                <a:cubicBezTo>
                  <a:pt x="4701" y="72"/>
                  <a:pt x="4628" y="0"/>
                  <a:pt x="4538" y="0"/>
                </a:cubicBezTo>
                <a:cubicBezTo>
                  <a:pt x="162" y="0"/>
                  <a:pt x="162" y="0"/>
                  <a:pt x="162" y="0"/>
                </a:cubicBezTo>
                <a:cubicBezTo>
                  <a:pt x="72" y="0"/>
                  <a:pt x="0" y="72"/>
                  <a:pt x="0" y="163"/>
                </a:cubicBezTo>
                <a:cubicBezTo>
                  <a:pt x="0" y="1609"/>
                  <a:pt x="0" y="1609"/>
                  <a:pt x="0" y="1609"/>
                </a:cubicBezTo>
                <a:cubicBezTo>
                  <a:pt x="0" y="1700"/>
                  <a:pt x="72" y="1772"/>
                  <a:pt x="162" y="1772"/>
                </a:cubicBezTo>
              </a:path>
            </a:pathLst>
          </a:custGeom>
          <a:solidFill>
            <a:schemeClr val="accent4"/>
          </a:solidFill>
          <a:ln>
            <a:noFill/>
          </a:ln>
          <a:effectLst/>
        </p:spPr>
        <p:txBody>
          <a:bodyPr wrap="none" anchor="ctr"/>
          <a:lstStyle/>
          <a:p>
            <a:endParaRPr lang="es-MX"/>
          </a:p>
        </p:txBody>
      </p:sp>
      <p:sp>
        <p:nvSpPr>
          <p:cNvPr id="244" name="Freeform 181">
            <a:extLst>
              <a:ext uri="{FF2B5EF4-FFF2-40B4-BE49-F238E27FC236}">
                <a16:creationId xmlns:a16="http://schemas.microsoft.com/office/drawing/2014/main" id="{5D974B19-877A-4548-A7E4-E8B3BC16C332}"/>
              </a:ext>
            </a:extLst>
          </p:cNvPr>
          <p:cNvSpPr>
            <a:spLocks noChangeArrowheads="1"/>
          </p:cNvSpPr>
          <p:nvPr/>
        </p:nvSpPr>
        <p:spPr bwMode="auto">
          <a:xfrm>
            <a:off x="4778962" y="11029819"/>
            <a:ext cx="1454251" cy="1454251"/>
          </a:xfrm>
          <a:custGeom>
            <a:avLst/>
            <a:gdLst>
              <a:gd name="T0" fmla="*/ 0 w 1412"/>
              <a:gd name="T1" fmla="*/ 705 h 1411"/>
              <a:gd name="T2" fmla="*/ 0 w 1412"/>
              <a:gd name="T3" fmla="*/ 705 h 1411"/>
              <a:gd name="T4" fmla="*/ 706 w 1412"/>
              <a:gd name="T5" fmla="*/ 1410 h 1411"/>
              <a:gd name="T6" fmla="*/ 1411 w 1412"/>
              <a:gd name="T7" fmla="*/ 705 h 1411"/>
              <a:gd name="T8" fmla="*/ 706 w 1412"/>
              <a:gd name="T9" fmla="*/ 0 h 1411"/>
              <a:gd name="T10" fmla="*/ 0 w 1412"/>
              <a:gd name="T11" fmla="*/ 705 h 1411"/>
            </a:gdLst>
            <a:ahLst/>
            <a:cxnLst>
              <a:cxn ang="0">
                <a:pos x="T0" y="T1"/>
              </a:cxn>
              <a:cxn ang="0">
                <a:pos x="T2" y="T3"/>
              </a:cxn>
              <a:cxn ang="0">
                <a:pos x="T4" y="T5"/>
              </a:cxn>
              <a:cxn ang="0">
                <a:pos x="T6" y="T7"/>
              </a:cxn>
              <a:cxn ang="0">
                <a:pos x="T8" y="T9"/>
              </a:cxn>
              <a:cxn ang="0">
                <a:pos x="T10" y="T11"/>
              </a:cxn>
            </a:cxnLst>
            <a:rect l="0" t="0" r="r" b="b"/>
            <a:pathLst>
              <a:path w="1412" h="1411">
                <a:moveTo>
                  <a:pt x="0" y="705"/>
                </a:moveTo>
                <a:lnTo>
                  <a:pt x="0" y="705"/>
                </a:lnTo>
                <a:cubicBezTo>
                  <a:pt x="0" y="1094"/>
                  <a:pt x="317" y="1410"/>
                  <a:pt x="706" y="1410"/>
                </a:cubicBezTo>
                <a:cubicBezTo>
                  <a:pt x="1094" y="1410"/>
                  <a:pt x="1411" y="1094"/>
                  <a:pt x="1411" y="705"/>
                </a:cubicBezTo>
                <a:cubicBezTo>
                  <a:pt x="1411" y="316"/>
                  <a:pt x="1094" y="0"/>
                  <a:pt x="706" y="0"/>
                </a:cubicBezTo>
                <a:cubicBezTo>
                  <a:pt x="317" y="0"/>
                  <a:pt x="0" y="316"/>
                  <a:pt x="0" y="705"/>
                </a:cubicBezTo>
              </a:path>
            </a:pathLst>
          </a:custGeom>
          <a:solidFill>
            <a:schemeClr val="bg2"/>
          </a:solidFill>
          <a:ln w="9525" cap="flat">
            <a:solidFill>
              <a:schemeClr val="accent4"/>
            </a:solidFill>
            <a:bevel/>
            <a:headEnd/>
            <a:tailEnd/>
          </a:ln>
          <a:effectLst/>
        </p:spPr>
        <p:txBody>
          <a:bodyPr wrap="none" anchor="ctr"/>
          <a:lstStyle/>
          <a:p>
            <a:endParaRPr lang="es-MX"/>
          </a:p>
        </p:txBody>
      </p:sp>
      <p:sp>
        <p:nvSpPr>
          <p:cNvPr id="508" name="Freeform 389">
            <a:extLst>
              <a:ext uri="{FF2B5EF4-FFF2-40B4-BE49-F238E27FC236}">
                <a16:creationId xmlns:a16="http://schemas.microsoft.com/office/drawing/2014/main" id="{539A70BC-0530-3C4D-ACA8-D674E404439B}"/>
              </a:ext>
            </a:extLst>
          </p:cNvPr>
          <p:cNvSpPr>
            <a:spLocks noChangeArrowheads="1"/>
          </p:cNvSpPr>
          <p:nvPr/>
        </p:nvSpPr>
        <p:spPr bwMode="auto">
          <a:xfrm>
            <a:off x="11295825" y="4303907"/>
            <a:ext cx="745304" cy="745304"/>
          </a:xfrm>
          <a:custGeom>
            <a:avLst/>
            <a:gdLst>
              <a:gd name="T0" fmla="*/ 723 w 724"/>
              <a:gd name="T1" fmla="*/ 361 h 724"/>
              <a:gd name="T2" fmla="*/ 723 w 724"/>
              <a:gd name="T3" fmla="*/ 361 h 724"/>
              <a:gd name="T4" fmla="*/ 361 w 724"/>
              <a:gd name="T5" fmla="*/ 723 h 724"/>
              <a:gd name="T6" fmla="*/ 0 w 724"/>
              <a:gd name="T7" fmla="*/ 361 h 724"/>
              <a:gd name="T8" fmla="*/ 361 w 724"/>
              <a:gd name="T9" fmla="*/ 0 h 724"/>
              <a:gd name="T10" fmla="*/ 723 w 724"/>
              <a:gd name="T11" fmla="*/ 361 h 724"/>
            </a:gdLst>
            <a:ahLst/>
            <a:cxnLst>
              <a:cxn ang="0">
                <a:pos x="T0" y="T1"/>
              </a:cxn>
              <a:cxn ang="0">
                <a:pos x="T2" y="T3"/>
              </a:cxn>
              <a:cxn ang="0">
                <a:pos x="T4" y="T5"/>
              </a:cxn>
              <a:cxn ang="0">
                <a:pos x="T6" y="T7"/>
              </a:cxn>
              <a:cxn ang="0">
                <a:pos x="T8" y="T9"/>
              </a:cxn>
              <a:cxn ang="0">
                <a:pos x="T10" y="T11"/>
              </a:cxn>
            </a:cxnLst>
            <a:rect l="0" t="0" r="r" b="b"/>
            <a:pathLst>
              <a:path w="724" h="724">
                <a:moveTo>
                  <a:pt x="723" y="361"/>
                </a:moveTo>
                <a:lnTo>
                  <a:pt x="723" y="361"/>
                </a:lnTo>
                <a:cubicBezTo>
                  <a:pt x="723" y="569"/>
                  <a:pt x="560" y="723"/>
                  <a:pt x="361" y="723"/>
                </a:cubicBezTo>
                <a:cubicBezTo>
                  <a:pt x="162" y="723"/>
                  <a:pt x="0" y="569"/>
                  <a:pt x="0" y="361"/>
                </a:cubicBezTo>
                <a:cubicBezTo>
                  <a:pt x="0" y="162"/>
                  <a:pt x="162" y="0"/>
                  <a:pt x="361" y="0"/>
                </a:cubicBezTo>
                <a:cubicBezTo>
                  <a:pt x="560" y="0"/>
                  <a:pt x="723" y="162"/>
                  <a:pt x="723" y="361"/>
                </a:cubicBezTo>
              </a:path>
            </a:pathLst>
          </a:custGeom>
          <a:solidFill>
            <a:schemeClr val="accent1"/>
          </a:solidFill>
          <a:ln>
            <a:noFill/>
          </a:ln>
          <a:effectLst/>
        </p:spPr>
        <p:txBody>
          <a:bodyPr wrap="none" anchor="ctr"/>
          <a:lstStyle/>
          <a:p>
            <a:endParaRPr lang="es-MX"/>
          </a:p>
        </p:txBody>
      </p:sp>
      <p:sp>
        <p:nvSpPr>
          <p:cNvPr id="545" name="Freeform 426">
            <a:extLst>
              <a:ext uri="{FF2B5EF4-FFF2-40B4-BE49-F238E27FC236}">
                <a16:creationId xmlns:a16="http://schemas.microsoft.com/office/drawing/2014/main" id="{6C4A7B21-429B-7644-8FCF-91170F81C77A}"/>
              </a:ext>
            </a:extLst>
          </p:cNvPr>
          <p:cNvSpPr>
            <a:spLocks noChangeArrowheads="1"/>
          </p:cNvSpPr>
          <p:nvPr/>
        </p:nvSpPr>
        <p:spPr bwMode="auto">
          <a:xfrm>
            <a:off x="15772191" y="4303907"/>
            <a:ext cx="745304" cy="745304"/>
          </a:xfrm>
          <a:custGeom>
            <a:avLst/>
            <a:gdLst>
              <a:gd name="T0" fmla="*/ 723 w 724"/>
              <a:gd name="T1" fmla="*/ 361 h 724"/>
              <a:gd name="T2" fmla="*/ 723 w 724"/>
              <a:gd name="T3" fmla="*/ 361 h 724"/>
              <a:gd name="T4" fmla="*/ 361 w 724"/>
              <a:gd name="T5" fmla="*/ 723 h 724"/>
              <a:gd name="T6" fmla="*/ 0 w 724"/>
              <a:gd name="T7" fmla="*/ 361 h 724"/>
              <a:gd name="T8" fmla="*/ 361 w 724"/>
              <a:gd name="T9" fmla="*/ 0 h 724"/>
              <a:gd name="T10" fmla="*/ 723 w 724"/>
              <a:gd name="T11" fmla="*/ 361 h 724"/>
            </a:gdLst>
            <a:ahLst/>
            <a:cxnLst>
              <a:cxn ang="0">
                <a:pos x="T0" y="T1"/>
              </a:cxn>
              <a:cxn ang="0">
                <a:pos x="T2" y="T3"/>
              </a:cxn>
              <a:cxn ang="0">
                <a:pos x="T4" y="T5"/>
              </a:cxn>
              <a:cxn ang="0">
                <a:pos x="T6" y="T7"/>
              </a:cxn>
              <a:cxn ang="0">
                <a:pos x="T8" y="T9"/>
              </a:cxn>
              <a:cxn ang="0">
                <a:pos x="T10" y="T11"/>
              </a:cxn>
            </a:cxnLst>
            <a:rect l="0" t="0" r="r" b="b"/>
            <a:pathLst>
              <a:path w="724" h="724">
                <a:moveTo>
                  <a:pt x="723" y="361"/>
                </a:moveTo>
                <a:lnTo>
                  <a:pt x="723" y="361"/>
                </a:lnTo>
                <a:cubicBezTo>
                  <a:pt x="723" y="569"/>
                  <a:pt x="560" y="723"/>
                  <a:pt x="361" y="723"/>
                </a:cubicBezTo>
                <a:cubicBezTo>
                  <a:pt x="163" y="723"/>
                  <a:pt x="0" y="569"/>
                  <a:pt x="0" y="361"/>
                </a:cubicBezTo>
                <a:cubicBezTo>
                  <a:pt x="0" y="162"/>
                  <a:pt x="163" y="0"/>
                  <a:pt x="361" y="0"/>
                </a:cubicBezTo>
                <a:cubicBezTo>
                  <a:pt x="560" y="0"/>
                  <a:pt x="723" y="162"/>
                  <a:pt x="723" y="361"/>
                </a:cubicBezTo>
              </a:path>
            </a:pathLst>
          </a:custGeom>
          <a:solidFill>
            <a:schemeClr val="accent1"/>
          </a:solidFill>
          <a:ln>
            <a:noFill/>
          </a:ln>
          <a:effectLst/>
        </p:spPr>
        <p:txBody>
          <a:bodyPr wrap="none" anchor="ctr"/>
          <a:lstStyle/>
          <a:p>
            <a:endParaRPr lang="es-MX"/>
          </a:p>
        </p:txBody>
      </p:sp>
      <p:sp>
        <p:nvSpPr>
          <p:cNvPr id="582" name="Freeform 463">
            <a:extLst>
              <a:ext uri="{FF2B5EF4-FFF2-40B4-BE49-F238E27FC236}">
                <a16:creationId xmlns:a16="http://schemas.microsoft.com/office/drawing/2014/main" id="{349D34AE-C0BE-B94D-81C9-5FF6D3F74E40}"/>
              </a:ext>
            </a:extLst>
          </p:cNvPr>
          <p:cNvSpPr>
            <a:spLocks noChangeArrowheads="1"/>
          </p:cNvSpPr>
          <p:nvPr/>
        </p:nvSpPr>
        <p:spPr bwMode="auto">
          <a:xfrm>
            <a:off x="11295825" y="6689790"/>
            <a:ext cx="745304" cy="745304"/>
          </a:xfrm>
          <a:custGeom>
            <a:avLst/>
            <a:gdLst>
              <a:gd name="T0" fmla="*/ 723 w 724"/>
              <a:gd name="T1" fmla="*/ 360 h 723"/>
              <a:gd name="T2" fmla="*/ 723 w 724"/>
              <a:gd name="T3" fmla="*/ 360 h 723"/>
              <a:gd name="T4" fmla="*/ 361 w 724"/>
              <a:gd name="T5" fmla="*/ 722 h 723"/>
              <a:gd name="T6" fmla="*/ 0 w 724"/>
              <a:gd name="T7" fmla="*/ 360 h 723"/>
              <a:gd name="T8" fmla="*/ 361 w 724"/>
              <a:gd name="T9" fmla="*/ 0 h 723"/>
              <a:gd name="T10" fmla="*/ 723 w 724"/>
              <a:gd name="T11" fmla="*/ 360 h 723"/>
            </a:gdLst>
            <a:ahLst/>
            <a:cxnLst>
              <a:cxn ang="0">
                <a:pos x="T0" y="T1"/>
              </a:cxn>
              <a:cxn ang="0">
                <a:pos x="T2" y="T3"/>
              </a:cxn>
              <a:cxn ang="0">
                <a:pos x="T4" y="T5"/>
              </a:cxn>
              <a:cxn ang="0">
                <a:pos x="T6" y="T7"/>
              </a:cxn>
              <a:cxn ang="0">
                <a:pos x="T8" y="T9"/>
              </a:cxn>
              <a:cxn ang="0">
                <a:pos x="T10" y="T11"/>
              </a:cxn>
            </a:cxnLst>
            <a:rect l="0" t="0" r="r" b="b"/>
            <a:pathLst>
              <a:path w="724" h="723">
                <a:moveTo>
                  <a:pt x="723" y="360"/>
                </a:moveTo>
                <a:lnTo>
                  <a:pt x="723" y="360"/>
                </a:lnTo>
                <a:cubicBezTo>
                  <a:pt x="723" y="559"/>
                  <a:pt x="560" y="722"/>
                  <a:pt x="361" y="722"/>
                </a:cubicBezTo>
                <a:cubicBezTo>
                  <a:pt x="162" y="722"/>
                  <a:pt x="0" y="559"/>
                  <a:pt x="0" y="360"/>
                </a:cubicBezTo>
                <a:cubicBezTo>
                  <a:pt x="0" y="162"/>
                  <a:pt x="162" y="0"/>
                  <a:pt x="361" y="0"/>
                </a:cubicBezTo>
                <a:cubicBezTo>
                  <a:pt x="560" y="0"/>
                  <a:pt x="723" y="162"/>
                  <a:pt x="723" y="360"/>
                </a:cubicBezTo>
              </a:path>
            </a:pathLst>
          </a:custGeom>
          <a:solidFill>
            <a:schemeClr val="accent2"/>
          </a:solidFill>
          <a:ln>
            <a:noFill/>
          </a:ln>
          <a:effectLst/>
        </p:spPr>
        <p:txBody>
          <a:bodyPr wrap="none" anchor="ctr"/>
          <a:lstStyle/>
          <a:p>
            <a:endParaRPr lang="es-MX"/>
          </a:p>
        </p:txBody>
      </p:sp>
      <p:sp>
        <p:nvSpPr>
          <p:cNvPr id="619" name="Freeform 500">
            <a:extLst>
              <a:ext uri="{FF2B5EF4-FFF2-40B4-BE49-F238E27FC236}">
                <a16:creationId xmlns:a16="http://schemas.microsoft.com/office/drawing/2014/main" id="{E60F2441-5B3F-A24C-990E-284A9AFE4DD1}"/>
              </a:ext>
            </a:extLst>
          </p:cNvPr>
          <p:cNvSpPr>
            <a:spLocks noChangeArrowheads="1"/>
          </p:cNvSpPr>
          <p:nvPr/>
        </p:nvSpPr>
        <p:spPr bwMode="auto">
          <a:xfrm>
            <a:off x="15772191" y="6689790"/>
            <a:ext cx="745304" cy="745304"/>
          </a:xfrm>
          <a:custGeom>
            <a:avLst/>
            <a:gdLst>
              <a:gd name="T0" fmla="*/ 723 w 724"/>
              <a:gd name="T1" fmla="*/ 360 h 723"/>
              <a:gd name="T2" fmla="*/ 723 w 724"/>
              <a:gd name="T3" fmla="*/ 360 h 723"/>
              <a:gd name="T4" fmla="*/ 361 w 724"/>
              <a:gd name="T5" fmla="*/ 722 h 723"/>
              <a:gd name="T6" fmla="*/ 0 w 724"/>
              <a:gd name="T7" fmla="*/ 360 h 723"/>
              <a:gd name="T8" fmla="*/ 361 w 724"/>
              <a:gd name="T9" fmla="*/ 0 h 723"/>
              <a:gd name="T10" fmla="*/ 723 w 724"/>
              <a:gd name="T11" fmla="*/ 360 h 723"/>
            </a:gdLst>
            <a:ahLst/>
            <a:cxnLst>
              <a:cxn ang="0">
                <a:pos x="T0" y="T1"/>
              </a:cxn>
              <a:cxn ang="0">
                <a:pos x="T2" y="T3"/>
              </a:cxn>
              <a:cxn ang="0">
                <a:pos x="T4" y="T5"/>
              </a:cxn>
              <a:cxn ang="0">
                <a:pos x="T6" y="T7"/>
              </a:cxn>
              <a:cxn ang="0">
                <a:pos x="T8" y="T9"/>
              </a:cxn>
              <a:cxn ang="0">
                <a:pos x="T10" y="T11"/>
              </a:cxn>
            </a:cxnLst>
            <a:rect l="0" t="0" r="r" b="b"/>
            <a:pathLst>
              <a:path w="724" h="723">
                <a:moveTo>
                  <a:pt x="723" y="360"/>
                </a:moveTo>
                <a:lnTo>
                  <a:pt x="723" y="360"/>
                </a:lnTo>
                <a:cubicBezTo>
                  <a:pt x="723" y="559"/>
                  <a:pt x="560" y="722"/>
                  <a:pt x="361" y="722"/>
                </a:cubicBezTo>
                <a:cubicBezTo>
                  <a:pt x="163" y="722"/>
                  <a:pt x="0" y="559"/>
                  <a:pt x="0" y="360"/>
                </a:cubicBezTo>
                <a:cubicBezTo>
                  <a:pt x="0" y="162"/>
                  <a:pt x="163" y="0"/>
                  <a:pt x="361" y="0"/>
                </a:cubicBezTo>
                <a:cubicBezTo>
                  <a:pt x="560" y="0"/>
                  <a:pt x="723" y="162"/>
                  <a:pt x="723" y="360"/>
                </a:cubicBezTo>
              </a:path>
            </a:pathLst>
          </a:custGeom>
          <a:solidFill>
            <a:schemeClr val="accent2"/>
          </a:solidFill>
          <a:ln>
            <a:noFill/>
          </a:ln>
          <a:effectLst/>
        </p:spPr>
        <p:txBody>
          <a:bodyPr wrap="none" anchor="ctr"/>
          <a:lstStyle/>
          <a:p>
            <a:endParaRPr lang="es-MX"/>
          </a:p>
        </p:txBody>
      </p:sp>
      <p:sp>
        <p:nvSpPr>
          <p:cNvPr id="656" name="Freeform 537">
            <a:extLst>
              <a:ext uri="{FF2B5EF4-FFF2-40B4-BE49-F238E27FC236}">
                <a16:creationId xmlns:a16="http://schemas.microsoft.com/office/drawing/2014/main" id="{B0703833-D85E-3046-8F10-92EE2DEFE8FE}"/>
              </a:ext>
            </a:extLst>
          </p:cNvPr>
          <p:cNvSpPr>
            <a:spLocks noChangeArrowheads="1"/>
          </p:cNvSpPr>
          <p:nvPr/>
        </p:nvSpPr>
        <p:spPr bwMode="auto">
          <a:xfrm>
            <a:off x="11295825" y="9071126"/>
            <a:ext cx="745304" cy="745304"/>
          </a:xfrm>
          <a:custGeom>
            <a:avLst/>
            <a:gdLst>
              <a:gd name="T0" fmla="*/ 723 w 724"/>
              <a:gd name="T1" fmla="*/ 361 h 724"/>
              <a:gd name="T2" fmla="*/ 723 w 724"/>
              <a:gd name="T3" fmla="*/ 361 h 724"/>
              <a:gd name="T4" fmla="*/ 361 w 724"/>
              <a:gd name="T5" fmla="*/ 723 h 724"/>
              <a:gd name="T6" fmla="*/ 0 w 724"/>
              <a:gd name="T7" fmla="*/ 361 h 724"/>
              <a:gd name="T8" fmla="*/ 361 w 724"/>
              <a:gd name="T9" fmla="*/ 0 h 724"/>
              <a:gd name="T10" fmla="*/ 723 w 724"/>
              <a:gd name="T11" fmla="*/ 361 h 724"/>
            </a:gdLst>
            <a:ahLst/>
            <a:cxnLst>
              <a:cxn ang="0">
                <a:pos x="T0" y="T1"/>
              </a:cxn>
              <a:cxn ang="0">
                <a:pos x="T2" y="T3"/>
              </a:cxn>
              <a:cxn ang="0">
                <a:pos x="T4" y="T5"/>
              </a:cxn>
              <a:cxn ang="0">
                <a:pos x="T6" y="T7"/>
              </a:cxn>
              <a:cxn ang="0">
                <a:pos x="T8" y="T9"/>
              </a:cxn>
              <a:cxn ang="0">
                <a:pos x="T10" y="T11"/>
              </a:cxn>
            </a:cxnLst>
            <a:rect l="0" t="0" r="r" b="b"/>
            <a:pathLst>
              <a:path w="724" h="724">
                <a:moveTo>
                  <a:pt x="723" y="361"/>
                </a:moveTo>
                <a:lnTo>
                  <a:pt x="723" y="361"/>
                </a:lnTo>
                <a:cubicBezTo>
                  <a:pt x="723" y="560"/>
                  <a:pt x="560" y="723"/>
                  <a:pt x="361" y="723"/>
                </a:cubicBezTo>
                <a:cubicBezTo>
                  <a:pt x="162" y="723"/>
                  <a:pt x="0" y="560"/>
                  <a:pt x="0" y="361"/>
                </a:cubicBezTo>
                <a:cubicBezTo>
                  <a:pt x="0" y="162"/>
                  <a:pt x="162" y="0"/>
                  <a:pt x="361" y="0"/>
                </a:cubicBezTo>
                <a:cubicBezTo>
                  <a:pt x="560" y="0"/>
                  <a:pt x="723" y="162"/>
                  <a:pt x="723" y="361"/>
                </a:cubicBezTo>
              </a:path>
            </a:pathLst>
          </a:custGeom>
          <a:solidFill>
            <a:schemeClr val="accent3"/>
          </a:solidFill>
          <a:ln>
            <a:noFill/>
          </a:ln>
          <a:effectLst/>
        </p:spPr>
        <p:txBody>
          <a:bodyPr wrap="none" anchor="ctr"/>
          <a:lstStyle/>
          <a:p>
            <a:endParaRPr lang="es-MX"/>
          </a:p>
        </p:txBody>
      </p:sp>
      <p:sp>
        <p:nvSpPr>
          <p:cNvPr id="693" name="Freeform 574">
            <a:extLst>
              <a:ext uri="{FF2B5EF4-FFF2-40B4-BE49-F238E27FC236}">
                <a16:creationId xmlns:a16="http://schemas.microsoft.com/office/drawing/2014/main" id="{472E2715-1013-524B-B490-12F063F00C97}"/>
              </a:ext>
            </a:extLst>
          </p:cNvPr>
          <p:cNvSpPr>
            <a:spLocks noChangeArrowheads="1"/>
          </p:cNvSpPr>
          <p:nvPr/>
        </p:nvSpPr>
        <p:spPr bwMode="auto">
          <a:xfrm>
            <a:off x="15772191" y="9071126"/>
            <a:ext cx="745304" cy="745304"/>
          </a:xfrm>
          <a:custGeom>
            <a:avLst/>
            <a:gdLst>
              <a:gd name="T0" fmla="*/ 723 w 724"/>
              <a:gd name="T1" fmla="*/ 361 h 724"/>
              <a:gd name="T2" fmla="*/ 723 w 724"/>
              <a:gd name="T3" fmla="*/ 361 h 724"/>
              <a:gd name="T4" fmla="*/ 361 w 724"/>
              <a:gd name="T5" fmla="*/ 723 h 724"/>
              <a:gd name="T6" fmla="*/ 0 w 724"/>
              <a:gd name="T7" fmla="*/ 361 h 724"/>
              <a:gd name="T8" fmla="*/ 361 w 724"/>
              <a:gd name="T9" fmla="*/ 0 h 724"/>
              <a:gd name="T10" fmla="*/ 723 w 724"/>
              <a:gd name="T11" fmla="*/ 361 h 724"/>
            </a:gdLst>
            <a:ahLst/>
            <a:cxnLst>
              <a:cxn ang="0">
                <a:pos x="T0" y="T1"/>
              </a:cxn>
              <a:cxn ang="0">
                <a:pos x="T2" y="T3"/>
              </a:cxn>
              <a:cxn ang="0">
                <a:pos x="T4" y="T5"/>
              </a:cxn>
              <a:cxn ang="0">
                <a:pos x="T6" y="T7"/>
              </a:cxn>
              <a:cxn ang="0">
                <a:pos x="T8" y="T9"/>
              </a:cxn>
              <a:cxn ang="0">
                <a:pos x="T10" y="T11"/>
              </a:cxn>
            </a:cxnLst>
            <a:rect l="0" t="0" r="r" b="b"/>
            <a:pathLst>
              <a:path w="724" h="724">
                <a:moveTo>
                  <a:pt x="723" y="361"/>
                </a:moveTo>
                <a:lnTo>
                  <a:pt x="723" y="361"/>
                </a:lnTo>
                <a:cubicBezTo>
                  <a:pt x="723" y="560"/>
                  <a:pt x="560" y="723"/>
                  <a:pt x="361" y="723"/>
                </a:cubicBezTo>
                <a:cubicBezTo>
                  <a:pt x="163" y="723"/>
                  <a:pt x="0" y="560"/>
                  <a:pt x="0" y="361"/>
                </a:cubicBezTo>
                <a:cubicBezTo>
                  <a:pt x="0" y="162"/>
                  <a:pt x="163" y="0"/>
                  <a:pt x="361" y="0"/>
                </a:cubicBezTo>
                <a:cubicBezTo>
                  <a:pt x="560" y="0"/>
                  <a:pt x="723" y="162"/>
                  <a:pt x="723" y="361"/>
                </a:cubicBezTo>
              </a:path>
            </a:pathLst>
          </a:custGeom>
          <a:solidFill>
            <a:schemeClr val="accent3"/>
          </a:solidFill>
          <a:ln>
            <a:noFill/>
          </a:ln>
          <a:effectLst/>
        </p:spPr>
        <p:txBody>
          <a:bodyPr wrap="none" anchor="ctr"/>
          <a:lstStyle/>
          <a:p>
            <a:endParaRPr lang="es-MX"/>
          </a:p>
        </p:txBody>
      </p:sp>
      <p:sp>
        <p:nvSpPr>
          <p:cNvPr id="730" name="Freeform 611">
            <a:extLst>
              <a:ext uri="{FF2B5EF4-FFF2-40B4-BE49-F238E27FC236}">
                <a16:creationId xmlns:a16="http://schemas.microsoft.com/office/drawing/2014/main" id="{C9DD8668-DD3B-3447-8E8D-74925041EE05}"/>
              </a:ext>
            </a:extLst>
          </p:cNvPr>
          <p:cNvSpPr>
            <a:spLocks noChangeArrowheads="1"/>
          </p:cNvSpPr>
          <p:nvPr/>
        </p:nvSpPr>
        <p:spPr bwMode="auto">
          <a:xfrm>
            <a:off x="11295825" y="11457006"/>
            <a:ext cx="745304" cy="745304"/>
          </a:xfrm>
          <a:custGeom>
            <a:avLst/>
            <a:gdLst>
              <a:gd name="T0" fmla="*/ 723 w 724"/>
              <a:gd name="T1" fmla="*/ 362 h 724"/>
              <a:gd name="T2" fmla="*/ 723 w 724"/>
              <a:gd name="T3" fmla="*/ 362 h 724"/>
              <a:gd name="T4" fmla="*/ 361 w 724"/>
              <a:gd name="T5" fmla="*/ 723 h 724"/>
              <a:gd name="T6" fmla="*/ 0 w 724"/>
              <a:gd name="T7" fmla="*/ 362 h 724"/>
              <a:gd name="T8" fmla="*/ 361 w 724"/>
              <a:gd name="T9" fmla="*/ 0 h 724"/>
              <a:gd name="T10" fmla="*/ 723 w 724"/>
              <a:gd name="T11" fmla="*/ 362 h 724"/>
            </a:gdLst>
            <a:ahLst/>
            <a:cxnLst>
              <a:cxn ang="0">
                <a:pos x="T0" y="T1"/>
              </a:cxn>
              <a:cxn ang="0">
                <a:pos x="T2" y="T3"/>
              </a:cxn>
              <a:cxn ang="0">
                <a:pos x="T4" y="T5"/>
              </a:cxn>
              <a:cxn ang="0">
                <a:pos x="T6" y="T7"/>
              </a:cxn>
              <a:cxn ang="0">
                <a:pos x="T8" y="T9"/>
              </a:cxn>
              <a:cxn ang="0">
                <a:pos x="T10" y="T11"/>
              </a:cxn>
            </a:cxnLst>
            <a:rect l="0" t="0" r="r" b="b"/>
            <a:pathLst>
              <a:path w="724" h="724">
                <a:moveTo>
                  <a:pt x="723" y="362"/>
                </a:moveTo>
                <a:lnTo>
                  <a:pt x="723" y="362"/>
                </a:lnTo>
                <a:cubicBezTo>
                  <a:pt x="723" y="560"/>
                  <a:pt x="560" y="723"/>
                  <a:pt x="361" y="723"/>
                </a:cubicBezTo>
                <a:cubicBezTo>
                  <a:pt x="162" y="723"/>
                  <a:pt x="0" y="560"/>
                  <a:pt x="0" y="362"/>
                </a:cubicBezTo>
                <a:cubicBezTo>
                  <a:pt x="0" y="163"/>
                  <a:pt x="162" y="0"/>
                  <a:pt x="361" y="0"/>
                </a:cubicBezTo>
                <a:cubicBezTo>
                  <a:pt x="560" y="0"/>
                  <a:pt x="723" y="163"/>
                  <a:pt x="723" y="362"/>
                </a:cubicBezTo>
              </a:path>
            </a:pathLst>
          </a:custGeom>
          <a:solidFill>
            <a:schemeClr val="accent4"/>
          </a:solidFill>
          <a:ln>
            <a:noFill/>
          </a:ln>
          <a:effectLst/>
        </p:spPr>
        <p:txBody>
          <a:bodyPr wrap="none" anchor="ctr"/>
          <a:lstStyle/>
          <a:p>
            <a:endParaRPr lang="es-MX"/>
          </a:p>
        </p:txBody>
      </p:sp>
      <p:sp>
        <p:nvSpPr>
          <p:cNvPr id="767" name="Freeform 648">
            <a:extLst>
              <a:ext uri="{FF2B5EF4-FFF2-40B4-BE49-F238E27FC236}">
                <a16:creationId xmlns:a16="http://schemas.microsoft.com/office/drawing/2014/main" id="{C67B74BD-82C8-C041-807B-921F4E7598B7}"/>
              </a:ext>
            </a:extLst>
          </p:cNvPr>
          <p:cNvSpPr>
            <a:spLocks noChangeArrowheads="1"/>
          </p:cNvSpPr>
          <p:nvPr/>
        </p:nvSpPr>
        <p:spPr bwMode="auto">
          <a:xfrm>
            <a:off x="15772191" y="11457006"/>
            <a:ext cx="745304" cy="745304"/>
          </a:xfrm>
          <a:custGeom>
            <a:avLst/>
            <a:gdLst>
              <a:gd name="T0" fmla="*/ 723 w 724"/>
              <a:gd name="T1" fmla="*/ 362 h 724"/>
              <a:gd name="T2" fmla="*/ 723 w 724"/>
              <a:gd name="T3" fmla="*/ 362 h 724"/>
              <a:gd name="T4" fmla="*/ 361 w 724"/>
              <a:gd name="T5" fmla="*/ 723 h 724"/>
              <a:gd name="T6" fmla="*/ 0 w 724"/>
              <a:gd name="T7" fmla="*/ 362 h 724"/>
              <a:gd name="T8" fmla="*/ 361 w 724"/>
              <a:gd name="T9" fmla="*/ 0 h 724"/>
              <a:gd name="T10" fmla="*/ 723 w 724"/>
              <a:gd name="T11" fmla="*/ 362 h 724"/>
            </a:gdLst>
            <a:ahLst/>
            <a:cxnLst>
              <a:cxn ang="0">
                <a:pos x="T0" y="T1"/>
              </a:cxn>
              <a:cxn ang="0">
                <a:pos x="T2" y="T3"/>
              </a:cxn>
              <a:cxn ang="0">
                <a:pos x="T4" y="T5"/>
              </a:cxn>
              <a:cxn ang="0">
                <a:pos x="T6" y="T7"/>
              </a:cxn>
              <a:cxn ang="0">
                <a:pos x="T8" y="T9"/>
              </a:cxn>
              <a:cxn ang="0">
                <a:pos x="T10" y="T11"/>
              </a:cxn>
            </a:cxnLst>
            <a:rect l="0" t="0" r="r" b="b"/>
            <a:pathLst>
              <a:path w="724" h="724">
                <a:moveTo>
                  <a:pt x="723" y="362"/>
                </a:moveTo>
                <a:lnTo>
                  <a:pt x="723" y="362"/>
                </a:lnTo>
                <a:cubicBezTo>
                  <a:pt x="723" y="560"/>
                  <a:pt x="560" y="723"/>
                  <a:pt x="361" y="723"/>
                </a:cubicBezTo>
                <a:cubicBezTo>
                  <a:pt x="163" y="723"/>
                  <a:pt x="0" y="560"/>
                  <a:pt x="0" y="362"/>
                </a:cubicBezTo>
                <a:cubicBezTo>
                  <a:pt x="0" y="163"/>
                  <a:pt x="163" y="0"/>
                  <a:pt x="361" y="0"/>
                </a:cubicBezTo>
                <a:cubicBezTo>
                  <a:pt x="560" y="0"/>
                  <a:pt x="723" y="163"/>
                  <a:pt x="723" y="362"/>
                </a:cubicBezTo>
              </a:path>
            </a:pathLst>
          </a:custGeom>
          <a:solidFill>
            <a:schemeClr val="accent4"/>
          </a:solidFill>
          <a:ln>
            <a:noFill/>
          </a:ln>
          <a:effectLst/>
        </p:spPr>
        <p:txBody>
          <a:bodyPr wrap="none" anchor="ctr"/>
          <a:lstStyle/>
          <a:p>
            <a:endParaRPr lang="es-MX"/>
          </a:p>
        </p:txBody>
      </p:sp>
      <p:sp>
        <p:nvSpPr>
          <p:cNvPr id="769" name="Freeform 650">
            <a:extLst>
              <a:ext uri="{FF2B5EF4-FFF2-40B4-BE49-F238E27FC236}">
                <a16:creationId xmlns:a16="http://schemas.microsoft.com/office/drawing/2014/main" id="{BACCEA1C-8F86-A64A-B666-3B1D2C23D761}"/>
              </a:ext>
            </a:extLst>
          </p:cNvPr>
          <p:cNvSpPr>
            <a:spLocks noChangeArrowheads="1"/>
          </p:cNvSpPr>
          <p:nvPr/>
        </p:nvSpPr>
        <p:spPr bwMode="auto">
          <a:xfrm>
            <a:off x="5397018" y="4481145"/>
            <a:ext cx="222681" cy="231770"/>
          </a:xfrm>
          <a:custGeom>
            <a:avLst/>
            <a:gdLst>
              <a:gd name="T0" fmla="*/ 109 w 218"/>
              <a:gd name="T1" fmla="*/ 226 h 227"/>
              <a:gd name="T2" fmla="*/ 109 w 218"/>
              <a:gd name="T3" fmla="*/ 226 h 227"/>
              <a:gd name="T4" fmla="*/ 0 w 218"/>
              <a:gd name="T5" fmla="*/ 118 h 227"/>
              <a:gd name="T6" fmla="*/ 109 w 218"/>
              <a:gd name="T7" fmla="*/ 0 h 227"/>
              <a:gd name="T8" fmla="*/ 217 w 218"/>
              <a:gd name="T9" fmla="*/ 118 h 227"/>
              <a:gd name="T10" fmla="*/ 109 w 218"/>
              <a:gd name="T11" fmla="*/ 226 h 227"/>
              <a:gd name="T12" fmla="*/ 109 w 218"/>
              <a:gd name="T13" fmla="*/ 54 h 227"/>
              <a:gd name="T14" fmla="*/ 109 w 218"/>
              <a:gd name="T15" fmla="*/ 54 h 227"/>
              <a:gd name="T16" fmla="*/ 45 w 218"/>
              <a:gd name="T17" fmla="*/ 118 h 227"/>
              <a:gd name="T18" fmla="*/ 109 w 218"/>
              <a:gd name="T19" fmla="*/ 181 h 227"/>
              <a:gd name="T20" fmla="*/ 172 w 218"/>
              <a:gd name="T21" fmla="*/ 118 h 227"/>
              <a:gd name="T22" fmla="*/ 109 w 218"/>
              <a:gd name="T23" fmla="*/ 54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8" h="227">
                <a:moveTo>
                  <a:pt x="109" y="226"/>
                </a:moveTo>
                <a:lnTo>
                  <a:pt x="109" y="226"/>
                </a:lnTo>
                <a:cubicBezTo>
                  <a:pt x="45" y="226"/>
                  <a:pt x="0" y="181"/>
                  <a:pt x="0" y="118"/>
                </a:cubicBezTo>
                <a:cubicBezTo>
                  <a:pt x="0" y="54"/>
                  <a:pt x="45" y="0"/>
                  <a:pt x="109" y="0"/>
                </a:cubicBezTo>
                <a:cubicBezTo>
                  <a:pt x="172" y="0"/>
                  <a:pt x="217" y="54"/>
                  <a:pt x="217" y="118"/>
                </a:cubicBezTo>
                <a:cubicBezTo>
                  <a:pt x="217" y="181"/>
                  <a:pt x="172" y="226"/>
                  <a:pt x="109" y="226"/>
                </a:cubicBezTo>
                <a:close/>
                <a:moveTo>
                  <a:pt x="109" y="54"/>
                </a:moveTo>
                <a:lnTo>
                  <a:pt x="109" y="54"/>
                </a:lnTo>
                <a:cubicBezTo>
                  <a:pt x="73" y="54"/>
                  <a:pt x="45" y="82"/>
                  <a:pt x="45" y="118"/>
                </a:cubicBezTo>
                <a:cubicBezTo>
                  <a:pt x="45" y="154"/>
                  <a:pt x="73" y="181"/>
                  <a:pt x="109" y="181"/>
                </a:cubicBezTo>
                <a:cubicBezTo>
                  <a:pt x="145" y="181"/>
                  <a:pt x="172" y="154"/>
                  <a:pt x="172" y="118"/>
                </a:cubicBezTo>
                <a:cubicBezTo>
                  <a:pt x="172" y="82"/>
                  <a:pt x="145" y="54"/>
                  <a:pt x="109" y="54"/>
                </a:cubicBezTo>
                <a:close/>
              </a:path>
            </a:pathLst>
          </a:custGeom>
          <a:solidFill>
            <a:schemeClr val="tx1"/>
          </a:solidFill>
          <a:ln>
            <a:noFill/>
          </a:ln>
          <a:effectLst/>
        </p:spPr>
        <p:txBody>
          <a:bodyPr wrap="none" anchor="ctr"/>
          <a:lstStyle/>
          <a:p>
            <a:endParaRPr lang="es-MX"/>
          </a:p>
        </p:txBody>
      </p:sp>
      <p:sp>
        <p:nvSpPr>
          <p:cNvPr id="770" name="Freeform 651">
            <a:extLst>
              <a:ext uri="{FF2B5EF4-FFF2-40B4-BE49-F238E27FC236}">
                <a16:creationId xmlns:a16="http://schemas.microsoft.com/office/drawing/2014/main" id="{72D9D84B-5DF5-8349-B526-3E31ED65F8F4}"/>
              </a:ext>
            </a:extLst>
          </p:cNvPr>
          <p:cNvSpPr>
            <a:spLocks noChangeArrowheads="1"/>
          </p:cNvSpPr>
          <p:nvPr/>
        </p:nvSpPr>
        <p:spPr bwMode="auto">
          <a:xfrm>
            <a:off x="5115257" y="4208473"/>
            <a:ext cx="781660" cy="781660"/>
          </a:xfrm>
          <a:custGeom>
            <a:avLst/>
            <a:gdLst>
              <a:gd name="T0" fmla="*/ 443 w 760"/>
              <a:gd name="T1" fmla="*/ 759 h 760"/>
              <a:gd name="T2" fmla="*/ 298 w 760"/>
              <a:gd name="T3" fmla="*/ 732 h 760"/>
              <a:gd name="T4" fmla="*/ 262 w 760"/>
              <a:gd name="T5" fmla="*/ 615 h 760"/>
              <a:gd name="T6" fmla="*/ 154 w 760"/>
              <a:gd name="T7" fmla="*/ 687 h 760"/>
              <a:gd name="T8" fmla="*/ 72 w 760"/>
              <a:gd name="T9" fmla="*/ 570 h 760"/>
              <a:gd name="T10" fmla="*/ 127 w 760"/>
              <a:gd name="T11" fmla="*/ 461 h 760"/>
              <a:gd name="T12" fmla="*/ 0 w 760"/>
              <a:gd name="T13" fmla="*/ 443 h 760"/>
              <a:gd name="T14" fmla="*/ 27 w 760"/>
              <a:gd name="T15" fmla="*/ 289 h 760"/>
              <a:gd name="T16" fmla="*/ 136 w 760"/>
              <a:gd name="T17" fmla="*/ 253 h 760"/>
              <a:gd name="T18" fmla="*/ 72 w 760"/>
              <a:gd name="T19" fmla="*/ 154 h 760"/>
              <a:gd name="T20" fmla="*/ 190 w 760"/>
              <a:gd name="T21" fmla="*/ 63 h 760"/>
              <a:gd name="T22" fmla="*/ 289 w 760"/>
              <a:gd name="T23" fmla="*/ 118 h 760"/>
              <a:gd name="T24" fmla="*/ 316 w 760"/>
              <a:gd name="T25" fmla="*/ 0 h 760"/>
              <a:gd name="T26" fmla="*/ 461 w 760"/>
              <a:gd name="T27" fmla="*/ 27 h 760"/>
              <a:gd name="T28" fmla="*/ 506 w 760"/>
              <a:gd name="T29" fmla="*/ 136 h 760"/>
              <a:gd name="T30" fmla="*/ 606 w 760"/>
              <a:gd name="T31" fmla="*/ 63 h 760"/>
              <a:gd name="T32" fmla="*/ 687 w 760"/>
              <a:gd name="T33" fmla="*/ 190 h 760"/>
              <a:gd name="T34" fmla="*/ 633 w 760"/>
              <a:gd name="T35" fmla="*/ 289 h 760"/>
              <a:gd name="T36" fmla="*/ 759 w 760"/>
              <a:gd name="T37" fmla="*/ 316 h 760"/>
              <a:gd name="T38" fmla="*/ 732 w 760"/>
              <a:gd name="T39" fmla="*/ 461 h 760"/>
              <a:gd name="T40" fmla="*/ 615 w 760"/>
              <a:gd name="T41" fmla="*/ 497 h 760"/>
              <a:gd name="T42" fmla="*/ 696 w 760"/>
              <a:gd name="T43" fmla="*/ 606 h 760"/>
              <a:gd name="T44" fmla="*/ 570 w 760"/>
              <a:gd name="T45" fmla="*/ 687 h 760"/>
              <a:gd name="T46" fmla="*/ 470 w 760"/>
              <a:gd name="T47" fmla="*/ 624 h 760"/>
              <a:gd name="T48" fmla="*/ 443 w 760"/>
              <a:gd name="T49" fmla="*/ 759 h 760"/>
              <a:gd name="T50" fmla="*/ 344 w 760"/>
              <a:gd name="T51" fmla="*/ 705 h 760"/>
              <a:gd name="T52" fmla="*/ 416 w 760"/>
              <a:gd name="T53" fmla="*/ 606 h 760"/>
              <a:gd name="T54" fmla="*/ 488 w 760"/>
              <a:gd name="T55" fmla="*/ 561 h 760"/>
              <a:gd name="T56" fmla="*/ 587 w 760"/>
              <a:gd name="T57" fmla="*/ 633 h 760"/>
              <a:gd name="T58" fmla="*/ 570 w 760"/>
              <a:gd name="T59" fmla="*/ 515 h 760"/>
              <a:gd name="T60" fmla="*/ 587 w 760"/>
              <a:gd name="T61" fmla="*/ 434 h 760"/>
              <a:gd name="T62" fmla="*/ 714 w 760"/>
              <a:gd name="T63" fmla="*/ 416 h 760"/>
              <a:gd name="T64" fmla="*/ 615 w 760"/>
              <a:gd name="T65" fmla="*/ 344 h 760"/>
              <a:gd name="T66" fmla="*/ 570 w 760"/>
              <a:gd name="T67" fmla="*/ 262 h 760"/>
              <a:gd name="T68" fmla="*/ 642 w 760"/>
              <a:gd name="T69" fmla="*/ 172 h 760"/>
              <a:gd name="T70" fmla="*/ 524 w 760"/>
              <a:gd name="T71" fmla="*/ 181 h 760"/>
              <a:gd name="T72" fmla="*/ 434 w 760"/>
              <a:gd name="T73" fmla="*/ 154 h 760"/>
              <a:gd name="T74" fmla="*/ 416 w 760"/>
              <a:gd name="T75" fmla="*/ 45 h 760"/>
              <a:gd name="T76" fmla="*/ 344 w 760"/>
              <a:gd name="T77" fmla="*/ 136 h 760"/>
              <a:gd name="T78" fmla="*/ 262 w 760"/>
              <a:gd name="T79" fmla="*/ 181 h 760"/>
              <a:gd name="T80" fmla="*/ 172 w 760"/>
              <a:gd name="T81" fmla="*/ 118 h 760"/>
              <a:gd name="T82" fmla="*/ 181 w 760"/>
              <a:gd name="T83" fmla="*/ 235 h 760"/>
              <a:gd name="T84" fmla="*/ 163 w 760"/>
              <a:gd name="T85" fmla="*/ 325 h 760"/>
              <a:gd name="T86" fmla="*/ 54 w 760"/>
              <a:gd name="T87" fmla="*/ 344 h 760"/>
              <a:gd name="T88" fmla="*/ 145 w 760"/>
              <a:gd name="T89" fmla="*/ 416 h 760"/>
              <a:gd name="T90" fmla="*/ 190 w 760"/>
              <a:gd name="T91" fmla="*/ 488 h 760"/>
              <a:gd name="T92" fmla="*/ 117 w 760"/>
              <a:gd name="T93" fmla="*/ 588 h 760"/>
              <a:gd name="T94" fmla="*/ 244 w 760"/>
              <a:gd name="T95" fmla="*/ 570 h 760"/>
              <a:gd name="T96" fmla="*/ 325 w 760"/>
              <a:gd name="T97" fmla="*/ 588 h 760"/>
              <a:gd name="T98" fmla="*/ 344 w 760"/>
              <a:gd name="T99" fmla="*/ 705 h 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0" h="760">
                <a:moveTo>
                  <a:pt x="443" y="759"/>
                </a:moveTo>
                <a:lnTo>
                  <a:pt x="443" y="759"/>
                </a:lnTo>
                <a:cubicBezTo>
                  <a:pt x="316" y="759"/>
                  <a:pt x="316" y="759"/>
                  <a:pt x="316" y="759"/>
                </a:cubicBezTo>
                <a:cubicBezTo>
                  <a:pt x="307" y="759"/>
                  <a:pt x="298" y="741"/>
                  <a:pt x="298" y="732"/>
                </a:cubicBezTo>
                <a:cubicBezTo>
                  <a:pt x="298" y="624"/>
                  <a:pt x="298" y="624"/>
                  <a:pt x="298" y="624"/>
                </a:cubicBezTo>
                <a:cubicBezTo>
                  <a:pt x="280" y="624"/>
                  <a:pt x="271" y="615"/>
                  <a:pt x="262" y="615"/>
                </a:cubicBezTo>
                <a:cubicBezTo>
                  <a:pt x="190" y="687"/>
                  <a:pt x="190" y="687"/>
                  <a:pt x="190" y="687"/>
                </a:cubicBezTo>
                <a:cubicBezTo>
                  <a:pt x="181" y="696"/>
                  <a:pt x="163" y="696"/>
                  <a:pt x="154" y="687"/>
                </a:cubicBezTo>
                <a:cubicBezTo>
                  <a:pt x="72" y="606"/>
                  <a:pt x="72" y="606"/>
                  <a:pt x="72" y="606"/>
                </a:cubicBezTo>
                <a:cubicBezTo>
                  <a:pt x="63" y="597"/>
                  <a:pt x="63" y="579"/>
                  <a:pt x="72" y="570"/>
                </a:cubicBezTo>
                <a:cubicBezTo>
                  <a:pt x="145" y="497"/>
                  <a:pt x="145" y="497"/>
                  <a:pt x="145" y="497"/>
                </a:cubicBezTo>
                <a:cubicBezTo>
                  <a:pt x="136" y="488"/>
                  <a:pt x="136" y="470"/>
                  <a:pt x="127" y="461"/>
                </a:cubicBezTo>
                <a:cubicBezTo>
                  <a:pt x="27" y="461"/>
                  <a:pt x="27" y="461"/>
                  <a:pt x="27" y="461"/>
                </a:cubicBezTo>
                <a:cubicBezTo>
                  <a:pt x="9" y="461"/>
                  <a:pt x="0" y="452"/>
                  <a:pt x="0" y="443"/>
                </a:cubicBezTo>
                <a:cubicBezTo>
                  <a:pt x="0" y="316"/>
                  <a:pt x="0" y="316"/>
                  <a:pt x="0" y="316"/>
                </a:cubicBezTo>
                <a:cubicBezTo>
                  <a:pt x="0" y="307"/>
                  <a:pt x="9" y="289"/>
                  <a:pt x="27" y="289"/>
                </a:cubicBezTo>
                <a:cubicBezTo>
                  <a:pt x="127" y="289"/>
                  <a:pt x="127" y="289"/>
                  <a:pt x="127" y="289"/>
                </a:cubicBezTo>
                <a:cubicBezTo>
                  <a:pt x="127" y="280"/>
                  <a:pt x="127" y="271"/>
                  <a:pt x="136" y="253"/>
                </a:cubicBezTo>
                <a:cubicBezTo>
                  <a:pt x="72" y="190"/>
                  <a:pt x="72" y="190"/>
                  <a:pt x="72" y="190"/>
                </a:cubicBezTo>
                <a:cubicBezTo>
                  <a:pt x="54" y="181"/>
                  <a:pt x="54" y="163"/>
                  <a:pt x="72" y="154"/>
                </a:cubicBezTo>
                <a:cubicBezTo>
                  <a:pt x="154" y="63"/>
                  <a:pt x="154" y="63"/>
                  <a:pt x="154" y="63"/>
                </a:cubicBezTo>
                <a:cubicBezTo>
                  <a:pt x="163" y="54"/>
                  <a:pt x="181" y="54"/>
                  <a:pt x="190" y="63"/>
                </a:cubicBezTo>
                <a:cubicBezTo>
                  <a:pt x="253" y="136"/>
                  <a:pt x="253" y="136"/>
                  <a:pt x="253" y="136"/>
                </a:cubicBezTo>
                <a:cubicBezTo>
                  <a:pt x="271" y="127"/>
                  <a:pt x="280" y="118"/>
                  <a:pt x="289" y="118"/>
                </a:cubicBezTo>
                <a:cubicBezTo>
                  <a:pt x="289" y="27"/>
                  <a:pt x="289" y="27"/>
                  <a:pt x="289" y="27"/>
                </a:cubicBezTo>
                <a:cubicBezTo>
                  <a:pt x="289" y="9"/>
                  <a:pt x="307" y="0"/>
                  <a:pt x="316" y="0"/>
                </a:cubicBezTo>
                <a:cubicBezTo>
                  <a:pt x="443" y="0"/>
                  <a:pt x="443" y="0"/>
                  <a:pt x="443" y="0"/>
                </a:cubicBezTo>
                <a:cubicBezTo>
                  <a:pt x="452" y="0"/>
                  <a:pt x="461" y="9"/>
                  <a:pt x="461" y="27"/>
                </a:cubicBezTo>
                <a:cubicBezTo>
                  <a:pt x="461" y="118"/>
                  <a:pt x="461" y="118"/>
                  <a:pt x="461" y="118"/>
                </a:cubicBezTo>
                <a:cubicBezTo>
                  <a:pt x="479" y="118"/>
                  <a:pt x="488" y="127"/>
                  <a:pt x="506" y="136"/>
                </a:cubicBezTo>
                <a:cubicBezTo>
                  <a:pt x="570" y="63"/>
                  <a:pt x="570" y="63"/>
                  <a:pt x="570" y="63"/>
                </a:cubicBezTo>
                <a:cubicBezTo>
                  <a:pt x="578" y="54"/>
                  <a:pt x="597" y="54"/>
                  <a:pt x="606" y="63"/>
                </a:cubicBezTo>
                <a:cubicBezTo>
                  <a:pt x="687" y="154"/>
                  <a:pt x="687" y="154"/>
                  <a:pt x="687" y="154"/>
                </a:cubicBezTo>
                <a:cubicBezTo>
                  <a:pt x="696" y="163"/>
                  <a:pt x="696" y="181"/>
                  <a:pt x="687" y="190"/>
                </a:cubicBezTo>
                <a:cubicBezTo>
                  <a:pt x="624" y="253"/>
                  <a:pt x="624" y="253"/>
                  <a:pt x="624" y="253"/>
                </a:cubicBezTo>
                <a:cubicBezTo>
                  <a:pt x="633" y="271"/>
                  <a:pt x="633" y="280"/>
                  <a:pt x="633" y="289"/>
                </a:cubicBezTo>
                <a:cubicBezTo>
                  <a:pt x="732" y="289"/>
                  <a:pt x="732" y="289"/>
                  <a:pt x="732" y="289"/>
                </a:cubicBezTo>
                <a:cubicBezTo>
                  <a:pt x="750" y="289"/>
                  <a:pt x="759" y="299"/>
                  <a:pt x="759" y="316"/>
                </a:cubicBezTo>
                <a:cubicBezTo>
                  <a:pt x="759" y="434"/>
                  <a:pt x="759" y="434"/>
                  <a:pt x="759" y="434"/>
                </a:cubicBezTo>
                <a:cubicBezTo>
                  <a:pt x="759" y="452"/>
                  <a:pt x="750" y="461"/>
                  <a:pt x="732" y="461"/>
                </a:cubicBezTo>
                <a:cubicBezTo>
                  <a:pt x="633" y="461"/>
                  <a:pt x="633" y="461"/>
                  <a:pt x="633" y="461"/>
                </a:cubicBezTo>
                <a:cubicBezTo>
                  <a:pt x="633" y="470"/>
                  <a:pt x="624" y="488"/>
                  <a:pt x="615" y="497"/>
                </a:cubicBezTo>
                <a:cubicBezTo>
                  <a:pt x="696" y="570"/>
                  <a:pt x="696" y="570"/>
                  <a:pt x="696" y="570"/>
                </a:cubicBezTo>
                <a:cubicBezTo>
                  <a:pt x="705" y="579"/>
                  <a:pt x="705" y="597"/>
                  <a:pt x="696" y="606"/>
                </a:cubicBezTo>
                <a:cubicBezTo>
                  <a:pt x="606" y="687"/>
                  <a:pt x="606" y="687"/>
                  <a:pt x="606" y="687"/>
                </a:cubicBezTo>
                <a:cubicBezTo>
                  <a:pt x="597" y="696"/>
                  <a:pt x="578" y="696"/>
                  <a:pt x="570" y="687"/>
                </a:cubicBezTo>
                <a:cubicBezTo>
                  <a:pt x="497" y="615"/>
                  <a:pt x="497" y="615"/>
                  <a:pt x="497" y="615"/>
                </a:cubicBezTo>
                <a:cubicBezTo>
                  <a:pt x="488" y="615"/>
                  <a:pt x="479" y="624"/>
                  <a:pt x="470" y="624"/>
                </a:cubicBezTo>
                <a:cubicBezTo>
                  <a:pt x="470" y="732"/>
                  <a:pt x="470" y="732"/>
                  <a:pt x="470" y="732"/>
                </a:cubicBezTo>
                <a:cubicBezTo>
                  <a:pt x="470" y="741"/>
                  <a:pt x="452" y="759"/>
                  <a:pt x="443" y="759"/>
                </a:cubicBezTo>
                <a:close/>
                <a:moveTo>
                  <a:pt x="344" y="705"/>
                </a:moveTo>
                <a:lnTo>
                  <a:pt x="344" y="705"/>
                </a:lnTo>
                <a:cubicBezTo>
                  <a:pt x="416" y="705"/>
                  <a:pt x="416" y="705"/>
                  <a:pt x="416" y="705"/>
                </a:cubicBezTo>
                <a:cubicBezTo>
                  <a:pt x="416" y="606"/>
                  <a:pt x="416" y="606"/>
                  <a:pt x="416" y="606"/>
                </a:cubicBezTo>
                <a:cubicBezTo>
                  <a:pt x="416" y="597"/>
                  <a:pt x="425" y="588"/>
                  <a:pt x="434" y="579"/>
                </a:cubicBezTo>
                <a:cubicBezTo>
                  <a:pt x="452" y="579"/>
                  <a:pt x="470" y="570"/>
                  <a:pt x="488" y="561"/>
                </a:cubicBezTo>
                <a:cubicBezTo>
                  <a:pt x="497" y="561"/>
                  <a:pt x="506" y="561"/>
                  <a:pt x="515" y="570"/>
                </a:cubicBezTo>
                <a:cubicBezTo>
                  <a:pt x="587" y="633"/>
                  <a:pt x="587" y="633"/>
                  <a:pt x="587" y="633"/>
                </a:cubicBezTo>
                <a:cubicBezTo>
                  <a:pt x="642" y="588"/>
                  <a:pt x="642" y="588"/>
                  <a:pt x="642" y="588"/>
                </a:cubicBezTo>
                <a:cubicBezTo>
                  <a:pt x="570" y="515"/>
                  <a:pt x="570" y="515"/>
                  <a:pt x="570" y="515"/>
                </a:cubicBezTo>
                <a:cubicBezTo>
                  <a:pt x="561" y="506"/>
                  <a:pt x="561" y="497"/>
                  <a:pt x="570" y="488"/>
                </a:cubicBezTo>
                <a:cubicBezTo>
                  <a:pt x="578" y="470"/>
                  <a:pt x="587" y="452"/>
                  <a:pt x="587" y="434"/>
                </a:cubicBezTo>
                <a:cubicBezTo>
                  <a:pt x="597" y="425"/>
                  <a:pt x="606" y="416"/>
                  <a:pt x="615" y="416"/>
                </a:cubicBezTo>
                <a:cubicBezTo>
                  <a:pt x="714" y="416"/>
                  <a:pt x="714" y="416"/>
                  <a:pt x="714" y="416"/>
                </a:cubicBezTo>
                <a:cubicBezTo>
                  <a:pt x="714" y="344"/>
                  <a:pt x="714" y="344"/>
                  <a:pt x="714" y="344"/>
                </a:cubicBezTo>
                <a:cubicBezTo>
                  <a:pt x="615" y="344"/>
                  <a:pt x="615" y="344"/>
                  <a:pt x="615" y="344"/>
                </a:cubicBezTo>
                <a:cubicBezTo>
                  <a:pt x="606" y="344"/>
                  <a:pt x="597" y="335"/>
                  <a:pt x="597" y="325"/>
                </a:cubicBezTo>
                <a:cubicBezTo>
                  <a:pt x="587" y="299"/>
                  <a:pt x="578" y="280"/>
                  <a:pt x="570" y="262"/>
                </a:cubicBezTo>
                <a:cubicBezTo>
                  <a:pt x="570" y="253"/>
                  <a:pt x="570" y="244"/>
                  <a:pt x="578" y="235"/>
                </a:cubicBezTo>
                <a:cubicBezTo>
                  <a:pt x="642" y="172"/>
                  <a:pt x="642" y="172"/>
                  <a:pt x="642" y="172"/>
                </a:cubicBezTo>
                <a:cubicBezTo>
                  <a:pt x="587" y="118"/>
                  <a:pt x="587" y="118"/>
                  <a:pt x="587" y="118"/>
                </a:cubicBezTo>
                <a:cubicBezTo>
                  <a:pt x="524" y="181"/>
                  <a:pt x="524" y="181"/>
                  <a:pt x="524" y="181"/>
                </a:cubicBezTo>
                <a:cubicBezTo>
                  <a:pt x="515" y="190"/>
                  <a:pt x="506" y="190"/>
                  <a:pt x="497" y="181"/>
                </a:cubicBezTo>
                <a:cubicBezTo>
                  <a:pt x="479" y="172"/>
                  <a:pt x="452" y="163"/>
                  <a:pt x="434" y="154"/>
                </a:cubicBezTo>
                <a:cubicBezTo>
                  <a:pt x="425" y="154"/>
                  <a:pt x="416" y="145"/>
                  <a:pt x="416" y="136"/>
                </a:cubicBezTo>
                <a:cubicBezTo>
                  <a:pt x="416" y="45"/>
                  <a:pt x="416" y="45"/>
                  <a:pt x="416" y="45"/>
                </a:cubicBezTo>
                <a:cubicBezTo>
                  <a:pt x="344" y="45"/>
                  <a:pt x="344" y="45"/>
                  <a:pt x="344" y="45"/>
                </a:cubicBezTo>
                <a:cubicBezTo>
                  <a:pt x="344" y="136"/>
                  <a:pt x="344" y="136"/>
                  <a:pt x="344" y="136"/>
                </a:cubicBezTo>
                <a:cubicBezTo>
                  <a:pt x="344" y="145"/>
                  <a:pt x="334" y="154"/>
                  <a:pt x="325" y="154"/>
                </a:cubicBezTo>
                <a:cubicBezTo>
                  <a:pt x="307" y="163"/>
                  <a:pt x="280" y="172"/>
                  <a:pt x="262" y="181"/>
                </a:cubicBezTo>
                <a:cubicBezTo>
                  <a:pt x="253" y="190"/>
                  <a:pt x="244" y="190"/>
                  <a:pt x="235" y="181"/>
                </a:cubicBezTo>
                <a:cubicBezTo>
                  <a:pt x="172" y="118"/>
                  <a:pt x="172" y="118"/>
                  <a:pt x="172" y="118"/>
                </a:cubicBezTo>
                <a:cubicBezTo>
                  <a:pt x="117" y="172"/>
                  <a:pt x="117" y="172"/>
                  <a:pt x="117" y="172"/>
                </a:cubicBezTo>
                <a:cubicBezTo>
                  <a:pt x="181" y="235"/>
                  <a:pt x="181" y="235"/>
                  <a:pt x="181" y="235"/>
                </a:cubicBezTo>
                <a:cubicBezTo>
                  <a:pt x="190" y="244"/>
                  <a:pt x="190" y="253"/>
                  <a:pt x="190" y="262"/>
                </a:cubicBezTo>
                <a:cubicBezTo>
                  <a:pt x="181" y="280"/>
                  <a:pt x="172" y="299"/>
                  <a:pt x="163" y="325"/>
                </a:cubicBezTo>
                <a:cubicBezTo>
                  <a:pt x="163" y="335"/>
                  <a:pt x="154" y="344"/>
                  <a:pt x="145" y="344"/>
                </a:cubicBezTo>
                <a:cubicBezTo>
                  <a:pt x="54" y="344"/>
                  <a:pt x="54" y="344"/>
                  <a:pt x="54" y="344"/>
                </a:cubicBezTo>
                <a:cubicBezTo>
                  <a:pt x="54" y="416"/>
                  <a:pt x="54" y="416"/>
                  <a:pt x="54" y="416"/>
                </a:cubicBezTo>
                <a:cubicBezTo>
                  <a:pt x="145" y="416"/>
                  <a:pt x="145" y="416"/>
                  <a:pt x="145" y="416"/>
                </a:cubicBezTo>
                <a:cubicBezTo>
                  <a:pt x="154" y="416"/>
                  <a:pt x="163" y="425"/>
                  <a:pt x="172" y="434"/>
                </a:cubicBezTo>
                <a:cubicBezTo>
                  <a:pt x="172" y="452"/>
                  <a:pt x="181" y="470"/>
                  <a:pt x="190" y="488"/>
                </a:cubicBezTo>
                <a:cubicBezTo>
                  <a:pt x="199" y="497"/>
                  <a:pt x="199" y="506"/>
                  <a:pt x="190" y="515"/>
                </a:cubicBezTo>
                <a:cubicBezTo>
                  <a:pt x="117" y="588"/>
                  <a:pt x="117" y="588"/>
                  <a:pt x="117" y="588"/>
                </a:cubicBezTo>
                <a:cubicBezTo>
                  <a:pt x="172" y="633"/>
                  <a:pt x="172" y="633"/>
                  <a:pt x="172" y="633"/>
                </a:cubicBezTo>
                <a:cubicBezTo>
                  <a:pt x="244" y="570"/>
                  <a:pt x="244" y="570"/>
                  <a:pt x="244" y="570"/>
                </a:cubicBezTo>
                <a:cubicBezTo>
                  <a:pt x="253" y="561"/>
                  <a:pt x="262" y="561"/>
                  <a:pt x="271" y="561"/>
                </a:cubicBezTo>
                <a:cubicBezTo>
                  <a:pt x="289" y="570"/>
                  <a:pt x="307" y="579"/>
                  <a:pt x="325" y="588"/>
                </a:cubicBezTo>
                <a:cubicBezTo>
                  <a:pt x="334" y="588"/>
                  <a:pt x="344" y="597"/>
                  <a:pt x="344" y="606"/>
                </a:cubicBezTo>
                <a:lnTo>
                  <a:pt x="344" y="705"/>
                </a:lnTo>
                <a:close/>
              </a:path>
            </a:pathLst>
          </a:custGeom>
          <a:solidFill>
            <a:schemeClr val="tx1"/>
          </a:solidFill>
          <a:ln>
            <a:noFill/>
          </a:ln>
          <a:effectLst/>
        </p:spPr>
        <p:txBody>
          <a:bodyPr wrap="none" anchor="ctr"/>
          <a:lstStyle/>
          <a:p>
            <a:endParaRPr lang="es-MX"/>
          </a:p>
        </p:txBody>
      </p:sp>
      <p:sp>
        <p:nvSpPr>
          <p:cNvPr id="771" name="Freeform 652">
            <a:extLst>
              <a:ext uri="{FF2B5EF4-FFF2-40B4-BE49-F238E27FC236}">
                <a16:creationId xmlns:a16="http://schemas.microsoft.com/office/drawing/2014/main" id="{53E42868-9815-E54D-BAB5-88C3DB509056}"/>
              </a:ext>
            </a:extLst>
          </p:cNvPr>
          <p:cNvSpPr>
            <a:spLocks noChangeArrowheads="1"/>
          </p:cNvSpPr>
          <p:nvPr/>
        </p:nvSpPr>
        <p:spPr bwMode="auto">
          <a:xfrm>
            <a:off x="5192513" y="8930244"/>
            <a:ext cx="636235" cy="877097"/>
          </a:xfrm>
          <a:custGeom>
            <a:avLst/>
            <a:gdLst>
              <a:gd name="T0" fmla="*/ 579 w 616"/>
              <a:gd name="T1" fmla="*/ 91 h 851"/>
              <a:gd name="T2" fmla="*/ 579 w 616"/>
              <a:gd name="T3" fmla="*/ 91 h 851"/>
              <a:gd name="T4" fmla="*/ 452 w 616"/>
              <a:gd name="T5" fmla="*/ 91 h 851"/>
              <a:gd name="T6" fmla="*/ 398 w 616"/>
              <a:gd name="T7" fmla="*/ 27 h 851"/>
              <a:gd name="T8" fmla="*/ 308 w 616"/>
              <a:gd name="T9" fmla="*/ 0 h 851"/>
              <a:gd name="T10" fmla="*/ 217 w 616"/>
              <a:gd name="T11" fmla="*/ 27 h 851"/>
              <a:gd name="T12" fmla="*/ 163 w 616"/>
              <a:gd name="T13" fmla="*/ 91 h 851"/>
              <a:gd name="T14" fmla="*/ 36 w 616"/>
              <a:gd name="T15" fmla="*/ 91 h 851"/>
              <a:gd name="T16" fmla="*/ 0 w 616"/>
              <a:gd name="T17" fmla="*/ 136 h 851"/>
              <a:gd name="T18" fmla="*/ 0 w 616"/>
              <a:gd name="T19" fmla="*/ 823 h 851"/>
              <a:gd name="T20" fmla="*/ 27 w 616"/>
              <a:gd name="T21" fmla="*/ 850 h 851"/>
              <a:gd name="T22" fmla="*/ 588 w 616"/>
              <a:gd name="T23" fmla="*/ 850 h 851"/>
              <a:gd name="T24" fmla="*/ 615 w 616"/>
              <a:gd name="T25" fmla="*/ 823 h 851"/>
              <a:gd name="T26" fmla="*/ 615 w 616"/>
              <a:gd name="T27" fmla="*/ 136 h 851"/>
              <a:gd name="T28" fmla="*/ 579 w 616"/>
              <a:gd name="T29" fmla="*/ 91 h 851"/>
              <a:gd name="T30" fmla="*/ 199 w 616"/>
              <a:gd name="T31" fmla="*/ 118 h 851"/>
              <a:gd name="T32" fmla="*/ 199 w 616"/>
              <a:gd name="T33" fmla="*/ 118 h 851"/>
              <a:gd name="T34" fmla="*/ 244 w 616"/>
              <a:gd name="T35" fmla="*/ 72 h 851"/>
              <a:gd name="T36" fmla="*/ 308 w 616"/>
              <a:gd name="T37" fmla="*/ 45 h 851"/>
              <a:gd name="T38" fmla="*/ 371 w 616"/>
              <a:gd name="T39" fmla="*/ 72 h 851"/>
              <a:gd name="T40" fmla="*/ 416 w 616"/>
              <a:gd name="T41" fmla="*/ 118 h 851"/>
              <a:gd name="T42" fmla="*/ 416 w 616"/>
              <a:gd name="T43" fmla="*/ 163 h 851"/>
              <a:gd name="T44" fmla="*/ 199 w 616"/>
              <a:gd name="T45" fmla="*/ 163 h 851"/>
              <a:gd name="T46" fmla="*/ 199 w 616"/>
              <a:gd name="T47" fmla="*/ 118 h 851"/>
              <a:gd name="T48" fmla="*/ 127 w 616"/>
              <a:gd name="T49" fmla="*/ 136 h 851"/>
              <a:gd name="T50" fmla="*/ 127 w 616"/>
              <a:gd name="T51" fmla="*/ 136 h 851"/>
              <a:gd name="T52" fmla="*/ 154 w 616"/>
              <a:gd name="T53" fmla="*/ 136 h 851"/>
              <a:gd name="T54" fmla="*/ 154 w 616"/>
              <a:gd name="T55" fmla="*/ 181 h 851"/>
              <a:gd name="T56" fmla="*/ 181 w 616"/>
              <a:gd name="T57" fmla="*/ 208 h 851"/>
              <a:gd name="T58" fmla="*/ 434 w 616"/>
              <a:gd name="T59" fmla="*/ 208 h 851"/>
              <a:gd name="T60" fmla="*/ 461 w 616"/>
              <a:gd name="T61" fmla="*/ 181 h 851"/>
              <a:gd name="T62" fmla="*/ 461 w 616"/>
              <a:gd name="T63" fmla="*/ 136 h 851"/>
              <a:gd name="T64" fmla="*/ 489 w 616"/>
              <a:gd name="T65" fmla="*/ 136 h 851"/>
              <a:gd name="T66" fmla="*/ 489 w 616"/>
              <a:gd name="T67" fmla="*/ 714 h 851"/>
              <a:gd name="T68" fmla="*/ 127 w 616"/>
              <a:gd name="T69" fmla="*/ 714 h 851"/>
              <a:gd name="T70" fmla="*/ 127 w 616"/>
              <a:gd name="T71" fmla="*/ 136 h 851"/>
              <a:gd name="T72" fmla="*/ 570 w 616"/>
              <a:gd name="T73" fmla="*/ 796 h 851"/>
              <a:gd name="T74" fmla="*/ 570 w 616"/>
              <a:gd name="T75" fmla="*/ 796 h 851"/>
              <a:gd name="T76" fmla="*/ 45 w 616"/>
              <a:gd name="T77" fmla="*/ 796 h 851"/>
              <a:gd name="T78" fmla="*/ 45 w 616"/>
              <a:gd name="T79" fmla="*/ 136 h 851"/>
              <a:gd name="T80" fmla="*/ 73 w 616"/>
              <a:gd name="T81" fmla="*/ 136 h 851"/>
              <a:gd name="T82" fmla="*/ 73 w 616"/>
              <a:gd name="T83" fmla="*/ 742 h 851"/>
              <a:gd name="T84" fmla="*/ 100 w 616"/>
              <a:gd name="T85" fmla="*/ 759 h 851"/>
              <a:gd name="T86" fmla="*/ 515 w 616"/>
              <a:gd name="T87" fmla="*/ 759 h 851"/>
              <a:gd name="T88" fmla="*/ 543 w 616"/>
              <a:gd name="T89" fmla="*/ 742 h 851"/>
              <a:gd name="T90" fmla="*/ 543 w 616"/>
              <a:gd name="T91" fmla="*/ 136 h 851"/>
              <a:gd name="T92" fmla="*/ 570 w 616"/>
              <a:gd name="T93" fmla="*/ 136 h 851"/>
              <a:gd name="T94" fmla="*/ 570 w 616"/>
              <a:gd name="T95" fmla="*/ 79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16" h="851">
                <a:moveTo>
                  <a:pt x="579" y="91"/>
                </a:moveTo>
                <a:lnTo>
                  <a:pt x="579" y="91"/>
                </a:lnTo>
                <a:cubicBezTo>
                  <a:pt x="452" y="91"/>
                  <a:pt x="452" y="91"/>
                  <a:pt x="452" y="91"/>
                </a:cubicBezTo>
                <a:cubicBezTo>
                  <a:pt x="443" y="63"/>
                  <a:pt x="425" y="45"/>
                  <a:pt x="398" y="27"/>
                </a:cubicBezTo>
                <a:cubicBezTo>
                  <a:pt x="371" y="9"/>
                  <a:pt x="344" y="0"/>
                  <a:pt x="308" y="0"/>
                </a:cubicBezTo>
                <a:cubicBezTo>
                  <a:pt x="272" y="0"/>
                  <a:pt x="244" y="9"/>
                  <a:pt x="217" y="27"/>
                </a:cubicBezTo>
                <a:cubicBezTo>
                  <a:pt x="190" y="45"/>
                  <a:pt x="172" y="63"/>
                  <a:pt x="163" y="91"/>
                </a:cubicBezTo>
                <a:cubicBezTo>
                  <a:pt x="36" y="91"/>
                  <a:pt x="36" y="91"/>
                  <a:pt x="36" y="91"/>
                </a:cubicBezTo>
                <a:cubicBezTo>
                  <a:pt x="9" y="91"/>
                  <a:pt x="0" y="109"/>
                  <a:pt x="0" y="136"/>
                </a:cubicBezTo>
                <a:cubicBezTo>
                  <a:pt x="0" y="823"/>
                  <a:pt x="0" y="823"/>
                  <a:pt x="0" y="823"/>
                </a:cubicBezTo>
                <a:cubicBezTo>
                  <a:pt x="0" y="832"/>
                  <a:pt x="9" y="850"/>
                  <a:pt x="27" y="850"/>
                </a:cubicBezTo>
                <a:cubicBezTo>
                  <a:pt x="588" y="850"/>
                  <a:pt x="588" y="850"/>
                  <a:pt x="588" y="850"/>
                </a:cubicBezTo>
                <a:cubicBezTo>
                  <a:pt x="606" y="850"/>
                  <a:pt x="615" y="832"/>
                  <a:pt x="615" y="823"/>
                </a:cubicBezTo>
                <a:cubicBezTo>
                  <a:pt x="615" y="136"/>
                  <a:pt x="615" y="136"/>
                  <a:pt x="615" y="136"/>
                </a:cubicBezTo>
                <a:cubicBezTo>
                  <a:pt x="615" y="109"/>
                  <a:pt x="606" y="91"/>
                  <a:pt x="579" y="91"/>
                </a:cubicBezTo>
                <a:close/>
                <a:moveTo>
                  <a:pt x="199" y="118"/>
                </a:moveTo>
                <a:lnTo>
                  <a:pt x="199" y="118"/>
                </a:lnTo>
                <a:cubicBezTo>
                  <a:pt x="208" y="100"/>
                  <a:pt x="226" y="81"/>
                  <a:pt x="244" y="72"/>
                </a:cubicBezTo>
                <a:cubicBezTo>
                  <a:pt x="262" y="55"/>
                  <a:pt x="281" y="45"/>
                  <a:pt x="308" y="45"/>
                </a:cubicBezTo>
                <a:cubicBezTo>
                  <a:pt x="335" y="45"/>
                  <a:pt x="353" y="55"/>
                  <a:pt x="371" y="72"/>
                </a:cubicBezTo>
                <a:cubicBezTo>
                  <a:pt x="389" y="81"/>
                  <a:pt x="407" y="100"/>
                  <a:pt x="416" y="118"/>
                </a:cubicBezTo>
                <a:cubicBezTo>
                  <a:pt x="416" y="163"/>
                  <a:pt x="416" y="163"/>
                  <a:pt x="416" y="163"/>
                </a:cubicBezTo>
                <a:cubicBezTo>
                  <a:pt x="199" y="163"/>
                  <a:pt x="199" y="163"/>
                  <a:pt x="199" y="163"/>
                </a:cubicBezTo>
                <a:lnTo>
                  <a:pt x="199" y="118"/>
                </a:lnTo>
                <a:close/>
                <a:moveTo>
                  <a:pt x="127" y="136"/>
                </a:moveTo>
                <a:lnTo>
                  <a:pt x="127" y="136"/>
                </a:lnTo>
                <a:cubicBezTo>
                  <a:pt x="154" y="136"/>
                  <a:pt x="154" y="136"/>
                  <a:pt x="154" y="136"/>
                </a:cubicBezTo>
                <a:cubicBezTo>
                  <a:pt x="154" y="181"/>
                  <a:pt x="154" y="181"/>
                  <a:pt x="154" y="181"/>
                </a:cubicBezTo>
                <a:cubicBezTo>
                  <a:pt x="154" y="199"/>
                  <a:pt x="163" y="208"/>
                  <a:pt x="181" y="208"/>
                </a:cubicBezTo>
                <a:cubicBezTo>
                  <a:pt x="434" y="208"/>
                  <a:pt x="434" y="208"/>
                  <a:pt x="434" y="208"/>
                </a:cubicBezTo>
                <a:cubicBezTo>
                  <a:pt x="452" y="208"/>
                  <a:pt x="461" y="199"/>
                  <a:pt x="461" y="181"/>
                </a:cubicBezTo>
                <a:cubicBezTo>
                  <a:pt x="461" y="136"/>
                  <a:pt x="461" y="136"/>
                  <a:pt x="461" y="136"/>
                </a:cubicBezTo>
                <a:cubicBezTo>
                  <a:pt x="489" y="136"/>
                  <a:pt x="489" y="136"/>
                  <a:pt x="489" y="136"/>
                </a:cubicBezTo>
                <a:cubicBezTo>
                  <a:pt x="489" y="714"/>
                  <a:pt x="489" y="714"/>
                  <a:pt x="489" y="714"/>
                </a:cubicBezTo>
                <a:cubicBezTo>
                  <a:pt x="127" y="714"/>
                  <a:pt x="127" y="714"/>
                  <a:pt x="127" y="714"/>
                </a:cubicBezTo>
                <a:lnTo>
                  <a:pt x="127" y="136"/>
                </a:lnTo>
                <a:close/>
                <a:moveTo>
                  <a:pt x="570" y="796"/>
                </a:moveTo>
                <a:lnTo>
                  <a:pt x="570" y="796"/>
                </a:lnTo>
                <a:cubicBezTo>
                  <a:pt x="45" y="796"/>
                  <a:pt x="45" y="796"/>
                  <a:pt x="45" y="796"/>
                </a:cubicBezTo>
                <a:cubicBezTo>
                  <a:pt x="45" y="136"/>
                  <a:pt x="45" y="136"/>
                  <a:pt x="45" y="136"/>
                </a:cubicBezTo>
                <a:cubicBezTo>
                  <a:pt x="73" y="136"/>
                  <a:pt x="73" y="136"/>
                  <a:pt x="73" y="136"/>
                </a:cubicBezTo>
                <a:cubicBezTo>
                  <a:pt x="73" y="742"/>
                  <a:pt x="73" y="742"/>
                  <a:pt x="73" y="742"/>
                </a:cubicBezTo>
                <a:cubicBezTo>
                  <a:pt x="73" y="750"/>
                  <a:pt x="91" y="759"/>
                  <a:pt x="100" y="759"/>
                </a:cubicBezTo>
                <a:cubicBezTo>
                  <a:pt x="515" y="759"/>
                  <a:pt x="515" y="759"/>
                  <a:pt x="515" y="759"/>
                </a:cubicBezTo>
                <a:cubicBezTo>
                  <a:pt x="534" y="759"/>
                  <a:pt x="543" y="750"/>
                  <a:pt x="543" y="742"/>
                </a:cubicBezTo>
                <a:cubicBezTo>
                  <a:pt x="543" y="136"/>
                  <a:pt x="543" y="136"/>
                  <a:pt x="543" y="136"/>
                </a:cubicBezTo>
                <a:cubicBezTo>
                  <a:pt x="570" y="136"/>
                  <a:pt x="570" y="136"/>
                  <a:pt x="570" y="136"/>
                </a:cubicBezTo>
                <a:lnTo>
                  <a:pt x="570" y="796"/>
                </a:lnTo>
                <a:close/>
              </a:path>
            </a:pathLst>
          </a:custGeom>
          <a:solidFill>
            <a:schemeClr val="tx1"/>
          </a:solidFill>
          <a:ln>
            <a:noFill/>
          </a:ln>
          <a:effectLst/>
        </p:spPr>
        <p:txBody>
          <a:bodyPr wrap="none" anchor="ctr"/>
          <a:lstStyle/>
          <a:p>
            <a:endParaRPr lang="es-MX"/>
          </a:p>
        </p:txBody>
      </p:sp>
      <p:sp>
        <p:nvSpPr>
          <p:cNvPr id="772" name="Freeform 653">
            <a:extLst>
              <a:ext uri="{FF2B5EF4-FFF2-40B4-BE49-F238E27FC236}">
                <a16:creationId xmlns:a16="http://schemas.microsoft.com/office/drawing/2014/main" id="{92FFC88F-2813-F44F-8FBA-5DF0B51314B8}"/>
              </a:ext>
            </a:extLst>
          </p:cNvPr>
          <p:cNvSpPr>
            <a:spLocks noChangeArrowheads="1"/>
          </p:cNvSpPr>
          <p:nvPr/>
        </p:nvSpPr>
        <p:spPr bwMode="auto">
          <a:xfrm>
            <a:off x="5387929" y="9212005"/>
            <a:ext cx="245405" cy="49991"/>
          </a:xfrm>
          <a:custGeom>
            <a:avLst/>
            <a:gdLst>
              <a:gd name="T0" fmla="*/ 27 w 236"/>
              <a:gd name="T1" fmla="*/ 46 h 47"/>
              <a:gd name="T2" fmla="*/ 27 w 236"/>
              <a:gd name="T3" fmla="*/ 46 h 47"/>
              <a:gd name="T4" fmla="*/ 208 w 236"/>
              <a:gd name="T5" fmla="*/ 46 h 47"/>
              <a:gd name="T6" fmla="*/ 235 w 236"/>
              <a:gd name="T7" fmla="*/ 27 h 47"/>
              <a:gd name="T8" fmla="*/ 208 w 236"/>
              <a:gd name="T9" fmla="*/ 0 h 47"/>
              <a:gd name="T10" fmla="*/ 27 w 236"/>
              <a:gd name="T11" fmla="*/ 0 h 47"/>
              <a:gd name="T12" fmla="*/ 0 w 236"/>
              <a:gd name="T13" fmla="*/ 27 h 47"/>
              <a:gd name="T14" fmla="*/ 27 w 236"/>
              <a:gd name="T15" fmla="*/ 46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47">
                <a:moveTo>
                  <a:pt x="27" y="46"/>
                </a:moveTo>
                <a:lnTo>
                  <a:pt x="27" y="46"/>
                </a:lnTo>
                <a:cubicBezTo>
                  <a:pt x="208" y="46"/>
                  <a:pt x="208" y="46"/>
                  <a:pt x="208" y="46"/>
                </a:cubicBezTo>
                <a:cubicBezTo>
                  <a:pt x="217" y="46"/>
                  <a:pt x="235" y="37"/>
                  <a:pt x="235" y="27"/>
                </a:cubicBezTo>
                <a:cubicBezTo>
                  <a:pt x="235" y="9"/>
                  <a:pt x="217" y="0"/>
                  <a:pt x="208" y="0"/>
                </a:cubicBezTo>
                <a:cubicBezTo>
                  <a:pt x="27" y="0"/>
                  <a:pt x="27" y="0"/>
                  <a:pt x="27" y="0"/>
                </a:cubicBezTo>
                <a:cubicBezTo>
                  <a:pt x="18" y="0"/>
                  <a:pt x="0" y="9"/>
                  <a:pt x="0" y="27"/>
                </a:cubicBezTo>
                <a:cubicBezTo>
                  <a:pt x="0" y="37"/>
                  <a:pt x="18" y="46"/>
                  <a:pt x="27" y="46"/>
                </a:cubicBezTo>
              </a:path>
            </a:pathLst>
          </a:custGeom>
          <a:solidFill>
            <a:schemeClr val="tx1"/>
          </a:solidFill>
          <a:ln>
            <a:noFill/>
          </a:ln>
          <a:effectLst/>
        </p:spPr>
        <p:txBody>
          <a:bodyPr wrap="none" anchor="ctr"/>
          <a:lstStyle/>
          <a:p>
            <a:endParaRPr lang="es-MX"/>
          </a:p>
        </p:txBody>
      </p:sp>
      <p:sp>
        <p:nvSpPr>
          <p:cNvPr id="773" name="Freeform 654">
            <a:extLst>
              <a:ext uri="{FF2B5EF4-FFF2-40B4-BE49-F238E27FC236}">
                <a16:creationId xmlns:a16="http://schemas.microsoft.com/office/drawing/2014/main" id="{3BACDA3A-F7BB-554E-ACBC-51488F473357}"/>
              </a:ext>
            </a:extLst>
          </p:cNvPr>
          <p:cNvSpPr>
            <a:spLocks noChangeArrowheads="1"/>
          </p:cNvSpPr>
          <p:nvPr/>
        </p:nvSpPr>
        <p:spPr bwMode="auto">
          <a:xfrm>
            <a:off x="5387929" y="9352887"/>
            <a:ext cx="245405" cy="45445"/>
          </a:xfrm>
          <a:custGeom>
            <a:avLst/>
            <a:gdLst>
              <a:gd name="T0" fmla="*/ 27 w 236"/>
              <a:gd name="T1" fmla="*/ 45 h 46"/>
              <a:gd name="T2" fmla="*/ 27 w 236"/>
              <a:gd name="T3" fmla="*/ 45 h 46"/>
              <a:gd name="T4" fmla="*/ 208 w 236"/>
              <a:gd name="T5" fmla="*/ 45 h 46"/>
              <a:gd name="T6" fmla="*/ 235 w 236"/>
              <a:gd name="T7" fmla="*/ 18 h 46"/>
              <a:gd name="T8" fmla="*/ 208 w 236"/>
              <a:gd name="T9" fmla="*/ 0 h 46"/>
              <a:gd name="T10" fmla="*/ 27 w 236"/>
              <a:gd name="T11" fmla="*/ 0 h 46"/>
              <a:gd name="T12" fmla="*/ 0 w 236"/>
              <a:gd name="T13" fmla="*/ 18 h 46"/>
              <a:gd name="T14" fmla="*/ 27 w 236"/>
              <a:gd name="T15" fmla="*/ 45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46">
                <a:moveTo>
                  <a:pt x="27" y="45"/>
                </a:moveTo>
                <a:lnTo>
                  <a:pt x="27" y="45"/>
                </a:lnTo>
                <a:cubicBezTo>
                  <a:pt x="208" y="45"/>
                  <a:pt x="208" y="45"/>
                  <a:pt x="208" y="45"/>
                </a:cubicBezTo>
                <a:cubicBezTo>
                  <a:pt x="217" y="45"/>
                  <a:pt x="235" y="36"/>
                  <a:pt x="235" y="18"/>
                </a:cubicBezTo>
                <a:cubicBezTo>
                  <a:pt x="235" y="9"/>
                  <a:pt x="217" y="0"/>
                  <a:pt x="208" y="0"/>
                </a:cubicBezTo>
                <a:cubicBezTo>
                  <a:pt x="27" y="0"/>
                  <a:pt x="27" y="0"/>
                  <a:pt x="27" y="0"/>
                </a:cubicBezTo>
                <a:cubicBezTo>
                  <a:pt x="18" y="0"/>
                  <a:pt x="0" y="9"/>
                  <a:pt x="0" y="18"/>
                </a:cubicBezTo>
                <a:cubicBezTo>
                  <a:pt x="0" y="36"/>
                  <a:pt x="18" y="45"/>
                  <a:pt x="27" y="45"/>
                </a:cubicBezTo>
              </a:path>
            </a:pathLst>
          </a:custGeom>
          <a:solidFill>
            <a:schemeClr val="tx1"/>
          </a:solidFill>
          <a:ln>
            <a:noFill/>
          </a:ln>
          <a:effectLst/>
        </p:spPr>
        <p:txBody>
          <a:bodyPr wrap="none" anchor="ctr"/>
          <a:lstStyle/>
          <a:p>
            <a:endParaRPr lang="es-MX"/>
          </a:p>
        </p:txBody>
      </p:sp>
      <p:sp>
        <p:nvSpPr>
          <p:cNvPr id="774" name="Freeform 655">
            <a:extLst>
              <a:ext uri="{FF2B5EF4-FFF2-40B4-BE49-F238E27FC236}">
                <a16:creationId xmlns:a16="http://schemas.microsoft.com/office/drawing/2014/main" id="{A97F972C-17AA-D24D-9F0B-6730EDCEDEC8}"/>
              </a:ext>
            </a:extLst>
          </p:cNvPr>
          <p:cNvSpPr>
            <a:spLocks noChangeArrowheads="1"/>
          </p:cNvSpPr>
          <p:nvPr/>
        </p:nvSpPr>
        <p:spPr bwMode="auto">
          <a:xfrm>
            <a:off x="5387929" y="9489223"/>
            <a:ext cx="245405" cy="45445"/>
          </a:xfrm>
          <a:custGeom>
            <a:avLst/>
            <a:gdLst>
              <a:gd name="T0" fmla="*/ 27 w 236"/>
              <a:gd name="T1" fmla="*/ 45 h 46"/>
              <a:gd name="T2" fmla="*/ 27 w 236"/>
              <a:gd name="T3" fmla="*/ 45 h 46"/>
              <a:gd name="T4" fmla="*/ 208 w 236"/>
              <a:gd name="T5" fmla="*/ 45 h 46"/>
              <a:gd name="T6" fmla="*/ 235 w 236"/>
              <a:gd name="T7" fmla="*/ 18 h 46"/>
              <a:gd name="T8" fmla="*/ 208 w 236"/>
              <a:gd name="T9" fmla="*/ 0 h 46"/>
              <a:gd name="T10" fmla="*/ 27 w 236"/>
              <a:gd name="T11" fmla="*/ 0 h 46"/>
              <a:gd name="T12" fmla="*/ 0 w 236"/>
              <a:gd name="T13" fmla="*/ 18 h 46"/>
              <a:gd name="T14" fmla="*/ 27 w 236"/>
              <a:gd name="T15" fmla="*/ 45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6" h="46">
                <a:moveTo>
                  <a:pt x="27" y="45"/>
                </a:moveTo>
                <a:lnTo>
                  <a:pt x="27" y="45"/>
                </a:lnTo>
                <a:cubicBezTo>
                  <a:pt x="208" y="45"/>
                  <a:pt x="208" y="45"/>
                  <a:pt x="208" y="45"/>
                </a:cubicBezTo>
                <a:cubicBezTo>
                  <a:pt x="217" y="45"/>
                  <a:pt x="235" y="36"/>
                  <a:pt x="235" y="18"/>
                </a:cubicBezTo>
                <a:cubicBezTo>
                  <a:pt x="235" y="8"/>
                  <a:pt x="217" y="0"/>
                  <a:pt x="208" y="0"/>
                </a:cubicBezTo>
                <a:cubicBezTo>
                  <a:pt x="27" y="0"/>
                  <a:pt x="27" y="0"/>
                  <a:pt x="27" y="0"/>
                </a:cubicBezTo>
                <a:cubicBezTo>
                  <a:pt x="18" y="0"/>
                  <a:pt x="0" y="8"/>
                  <a:pt x="0" y="18"/>
                </a:cubicBezTo>
                <a:cubicBezTo>
                  <a:pt x="0" y="36"/>
                  <a:pt x="18" y="45"/>
                  <a:pt x="27" y="45"/>
                </a:cubicBezTo>
              </a:path>
            </a:pathLst>
          </a:custGeom>
          <a:solidFill>
            <a:schemeClr val="tx1"/>
          </a:solidFill>
          <a:ln>
            <a:noFill/>
          </a:ln>
          <a:effectLst/>
        </p:spPr>
        <p:txBody>
          <a:bodyPr wrap="none" anchor="ctr"/>
          <a:lstStyle/>
          <a:p>
            <a:endParaRPr lang="es-MX"/>
          </a:p>
        </p:txBody>
      </p:sp>
      <p:sp>
        <p:nvSpPr>
          <p:cNvPr id="775" name="Freeform 656">
            <a:extLst>
              <a:ext uri="{FF2B5EF4-FFF2-40B4-BE49-F238E27FC236}">
                <a16:creationId xmlns:a16="http://schemas.microsoft.com/office/drawing/2014/main" id="{3600066F-A1B5-BC43-B190-C6B9AA8AB61C}"/>
              </a:ext>
            </a:extLst>
          </p:cNvPr>
          <p:cNvSpPr>
            <a:spLocks noChangeArrowheads="1"/>
          </p:cNvSpPr>
          <p:nvPr/>
        </p:nvSpPr>
        <p:spPr bwMode="auto">
          <a:xfrm>
            <a:off x="5201602" y="11411560"/>
            <a:ext cx="618057" cy="690769"/>
          </a:xfrm>
          <a:custGeom>
            <a:avLst/>
            <a:gdLst>
              <a:gd name="T0" fmla="*/ 588 w 598"/>
              <a:gd name="T1" fmla="*/ 181 h 670"/>
              <a:gd name="T2" fmla="*/ 588 w 598"/>
              <a:gd name="T3" fmla="*/ 181 h 670"/>
              <a:gd name="T4" fmla="*/ 570 w 598"/>
              <a:gd name="T5" fmla="*/ 171 h 670"/>
              <a:gd name="T6" fmla="*/ 552 w 598"/>
              <a:gd name="T7" fmla="*/ 171 h 670"/>
              <a:gd name="T8" fmla="*/ 407 w 598"/>
              <a:gd name="T9" fmla="*/ 9 h 670"/>
              <a:gd name="T10" fmla="*/ 371 w 598"/>
              <a:gd name="T11" fmla="*/ 9 h 670"/>
              <a:gd name="T12" fmla="*/ 371 w 598"/>
              <a:gd name="T13" fmla="*/ 36 h 670"/>
              <a:gd name="T14" fmla="*/ 489 w 598"/>
              <a:gd name="T15" fmla="*/ 171 h 670"/>
              <a:gd name="T16" fmla="*/ 109 w 598"/>
              <a:gd name="T17" fmla="*/ 171 h 670"/>
              <a:gd name="T18" fmla="*/ 226 w 598"/>
              <a:gd name="T19" fmla="*/ 36 h 670"/>
              <a:gd name="T20" fmla="*/ 217 w 598"/>
              <a:gd name="T21" fmla="*/ 9 h 670"/>
              <a:gd name="T22" fmla="*/ 190 w 598"/>
              <a:gd name="T23" fmla="*/ 9 h 670"/>
              <a:gd name="T24" fmla="*/ 36 w 598"/>
              <a:gd name="T25" fmla="*/ 171 h 670"/>
              <a:gd name="T26" fmla="*/ 27 w 598"/>
              <a:gd name="T27" fmla="*/ 171 h 670"/>
              <a:gd name="T28" fmla="*/ 27 w 598"/>
              <a:gd name="T29" fmla="*/ 171 h 670"/>
              <a:gd name="T30" fmla="*/ 9 w 598"/>
              <a:gd name="T31" fmla="*/ 181 h 670"/>
              <a:gd name="T32" fmla="*/ 0 w 598"/>
              <a:gd name="T33" fmla="*/ 217 h 670"/>
              <a:gd name="T34" fmla="*/ 9 w 598"/>
              <a:gd name="T35" fmla="*/ 253 h 670"/>
              <a:gd name="T36" fmla="*/ 27 w 598"/>
              <a:gd name="T37" fmla="*/ 361 h 670"/>
              <a:gd name="T38" fmla="*/ 64 w 598"/>
              <a:gd name="T39" fmla="*/ 560 h 670"/>
              <a:gd name="T40" fmla="*/ 64 w 598"/>
              <a:gd name="T41" fmla="*/ 569 h 670"/>
              <a:gd name="T42" fmla="*/ 154 w 598"/>
              <a:gd name="T43" fmla="*/ 641 h 670"/>
              <a:gd name="T44" fmla="*/ 299 w 598"/>
              <a:gd name="T45" fmla="*/ 669 h 670"/>
              <a:gd name="T46" fmla="*/ 308 w 598"/>
              <a:gd name="T47" fmla="*/ 669 h 670"/>
              <a:gd name="T48" fmla="*/ 443 w 598"/>
              <a:gd name="T49" fmla="*/ 651 h 670"/>
              <a:gd name="T50" fmla="*/ 534 w 598"/>
              <a:gd name="T51" fmla="*/ 578 h 670"/>
              <a:gd name="T52" fmla="*/ 570 w 598"/>
              <a:gd name="T53" fmla="*/ 388 h 670"/>
              <a:gd name="T54" fmla="*/ 588 w 598"/>
              <a:gd name="T55" fmla="*/ 262 h 670"/>
              <a:gd name="T56" fmla="*/ 597 w 598"/>
              <a:gd name="T57" fmla="*/ 217 h 670"/>
              <a:gd name="T58" fmla="*/ 588 w 598"/>
              <a:gd name="T59" fmla="*/ 181 h 670"/>
              <a:gd name="T60" fmla="*/ 516 w 598"/>
              <a:gd name="T61" fmla="*/ 388 h 670"/>
              <a:gd name="T62" fmla="*/ 516 w 598"/>
              <a:gd name="T63" fmla="*/ 388 h 670"/>
              <a:gd name="T64" fmla="*/ 489 w 598"/>
              <a:gd name="T65" fmla="*/ 569 h 670"/>
              <a:gd name="T66" fmla="*/ 434 w 598"/>
              <a:gd name="T67" fmla="*/ 605 h 670"/>
              <a:gd name="T68" fmla="*/ 299 w 598"/>
              <a:gd name="T69" fmla="*/ 615 h 670"/>
              <a:gd name="T70" fmla="*/ 163 w 598"/>
              <a:gd name="T71" fmla="*/ 596 h 670"/>
              <a:gd name="T72" fmla="*/ 118 w 598"/>
              <a:gd name="T73" fmla="*/ 560 h 670"/>
              <a:gd name="T74" fmla="*/ 109 w 598"/>
              <a:gd name="T75" fmla="*/ 551 h 670"/>
              <a:gd name="T76" fmla="*/ 55 w 598"/>
              <a:gd name="T77" fmla="*/ 226 h 670"/>
              <a:gd name="T78" fmla="*/ 55 w 598"/>
              <a:gd name="T79" fmla="*/ 226 h 670"/>
              <a:gd name="T80" fmla="*/ 55 w 598"/>
              <a:gd name="T81" fmla="*/ 226 h 670"/>
              <a:gd name="T82" fmla="*/ 55 w 598"/>
              <a:gd name="T83" fmla="*/ 226 h 670"/>
              <a:gd name="T84" fmla="*/ 543 w 598"/>
              <a:gd name="T85" fmla="*/ 226 h 670"/>
              <a:gd name="T86" fmla="*/ 543 w 598"/>
              <a:gd name="T87" fmla="*/ 226 h 670"/>
              <a:gd name="T88" fmla="*/ 543 w 598"/>
              <a:gd name="T89" fmla="*/ 226 h 670"/>
              <a:gd name="T90" fmla="*/ 543 w 598"/>
              <a:gd name="T91" fmla="*/ 226 h 670"/>
              <a:gd name="T92" fmla="*/ 516 w 598"/>
              <a:gd name="T93" fmla="*/ 388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98" h="670">
                <a:moveTo>
                  <a:pt x="588" y="181"/>
                </a:moveTo>
                <a:lnTo>
                  <a:pt x="588" y="181"/>
                </a:lnTo>
                <a:cubicBezTo>
                  <a:pt x="588" y="181"/>
                  <a:pt x="579" y="171"/>
                  <a:pt x="570" y="171"/>
                </a:cubicBezTo>
                <a:cubicBezTo>
                  <a:pt x="552" y="171"/>
                  <a:pt x="552" y="171"/>
                  <a:pt x="552" y="171"/>
                </a:cubicBezTo>
                <a:cubicBezTo>
                  <a:pt x="407" y="9"/>
                  <a:pt x="407" y="9"/>
                  <a:pt x="407" y="9"/>
                </a:cubicBezTo>
                <a:cubicBezTo>
                  <a:pt x="398" y="0"/>
                  <a:pt x="380" y="0"/>
                  <a:pt x="371" y="9"/>
                </a:cubicBezTo>
                <a:cubicBezTo>
                  <a:pt x="362" y="18"/>
                  <a:pt x="362" y="27"/>
                  <a:pt x="371" y="36"/>
                </a:cubicBezTo>
                <a:cubicBezTo>
                  <a:pt x="489" y="171"/>
                  <a:pt x="489" y="171"/>
                  <a:pt x="489" y="171"/>
                </a:cubicBezTo>
                <a:cubicBezTo>
                  <a:pt x="109" y="171"/>
                  <a:pt x="109" y="171"/>
                  <a:pt x="109" y="171"/>
                </a:cubicBezTo>
                <a:cubicBezTo>
                  <a:pt x="226" y="36"/>
                  <a:pt x="226" y="36"/>
                  <a:pt x="226" y="36"/>
                </a:cubicBezTo>
                <a:cubicBezTo>
                  <a:pt x="235" y="27"/>
                  <a:pt x="235" y="18"/>
                  <a:pt x="217" y="9"/>
                </a:cubicBezTo>
                <a:cubicBezTo>
                  <a:pt x="208" y="0"/>
                  <a:pt x="199" y="0"/>
                  <a:pt x="190" y="9"/>
                </a:cubicBezTo>
                <a:cubicBezTo>
                  <a:pt x="36" y="171"/>
                  <a:pt x="36" y="171"/>
                  <a:pt x="36" y="171"/>
                </a:cubicBezTo>
                <a:cubicBezTo>
                  <a:pt x="27" y="171"/>
                  <a:pt x="27" y="171"/>
                  <a:pt x="27" y="171"/>
                </a:cubicBezTo>
                <a:lnTo>
                  <a:pt x="27" y="171"/>
                </a:lnTo>
                <a:cubicBezTo>
                  <a:pt x="18" y="171"/>
                  <a:pt x="9" y="181"/>
                  <a:pt x="9" y="181"/>
                </a:cubicBezTo>
                <a:cubicBezTo>
                  <a:pt x="0" y="190"/>
                  <a:pt x="0" y="208"/>
                  <a:pt x="0" y="217"/>
                </a:cubicBezTo>
                <a:cubicBezTo>
                  <a:pt x="0" y="226"/>
                  <a:pt x="0" y="235"/>
                  <a:pt x="9" y="253"/>
                </a:cubicBezTo>
                <a:cubicBezTo>
                  <a:pt x="9" y="280"/>
                  <a:pt x="18" y="316"/>
                  <a:pt x="27" y="361"/>
                </a:cubicBezTo>
                <a:cubicBezTo>
                  <a:pt x="36" y="443"/>
                  <a:pt x="55" y="533"/>
                  <a:pt x="64" y="560"/>
                </a:cubicBezTo>
                <a:cubicBezTo>
                  <a:pt x="64" y="569"/>
                  <a:pt x="64" y="569"/>
                  <a:pt x="64" y="569"/>
                </a:cubicBezTo>
                <a:cubicBezTo>
                  <a:pt x="73" y="605"/>
                  <a:pt x="100" y="623"/>
                  <a:pt x="154" y="641"/>
                </a:cubicBezTo>
                <a:cubicBezTo>
                  <a:pt x="190" y="660"/>
                  <a:pt x="244" y="669"/>
                  <a:pt x="299" y="669"/>
                </a:cubicBezTo>
                <a:lnTo>
                  <a:pt x="308" y="669"/>
                </a:lnTo>
                <a:cubicBezTo>
                  <a:pt x="362" y="669"/>
                  <a:pt x="407" y="660"/>
                  <a:pt x="443" y="651"/>
                </a:cubicBezTo>
                <a:cubicBezTo>
                  <a:pt x="497" y="632"/>
                  <a:pt x="525" y="615"/>
                  <a:pt x="534" y="578"/>
                </a:cubicBezTo>
                <a:cubicBezTo>
                  <a:pt x="534" y="569"/>
                  <a:pt x="552" y="479"/>
                  <a:pt x="570" y="388"/>
                </a:cubicBezTo>
                <a:cubicBezTo>
                  <a:pt x="579" y="334"/>
                  <a:pt x="588" y="298"/>
                  <a:pt x="588" y="262"/>
                </a:cubicBezTo>
                <a:cubicBezTo>
                  <a:pt x="597" y="244"/>
                  <a:pt x="597" y="226"/>
                  <a:pt x="597" y="217"/>
                </a:cubicBezTo>
                <a:cubicBezTo>
                  <a:pt x="597" y="199"/>
                  <a:pt x="597" y="190"/>
                  <a:pt x="588" y="181"/>
                </a:cubicBezTo>
                <a:close/>
                <a:moveTo>
                  <a:pt x="516" y="388"/>
                </a:moveTo>
                <a:lnTo>
                  <a:pt x="516" y="388"/>
                </a:lnTo>
                <a:cubicBezTo>
                  <a:pt x="506" y="479"/>
                  <a:pt x="489" y="560"/>
                  <a:pt x="489" y="569"/>
                </a:cubicBezTo>
                <a:cubicBezTo>
                  <a:pt x="489" y="578"/>
                  <a:pt x="470" y="587"/>
                  <a:pt x="434" y="605"/>
                </a:cubicBezTo>
                <a:cubicBezTo>
                  <a:pt x="398" y="615"/>
                  <a:pt x="344" y="615"/>
                  <a:pt x="299" y="615"/>
                </a:cubicBezTo>
                <a:cubicBezTo>
                  <a:pt x="244" y="615"/>
                  <a:pt x="199" y="605"/>
                  <a:pt x="163" y="596"/>
                </a:cubicBezTo>
                <a:cubicBezTo>
                  <a:pt x="118" y="578"/>
                  <a:pt x="118" y="569"/>
                  <a:pt x="118" y="560"/>
                </a:cubicBezTo>
                <a:cubicBezTo>
                  <a:pt x="118" y="560"/>
                  <a:pt x="109" y="560"/>
                  <a:pt x="109" y="551"/>
                </a:cubicBezTo>
                <a:cubicBezTo>
                  <a:pt x="73" y="343"/>
                  <a:pt x="55" y="262"/>
                  <a:pt x="55" y="226"/>
                </a:cubicBezTo>
                <a:lnTo>
                  <a:pt x="55" y="226"/>
                </a:lnTo>
                <a:lnTo>
                  <a:pt x="55" y="226"/>
                </a:lnTo>
                <a:lnTo>
                  <a:pt x="55" y="226"/>
                </a:lnTo>
                <a:cubicBezTo>
                  <a:pt x="543" y="226"/>
                  <a:pt x="543" y="226"/>
                  <a:pt x="543" y="226"/>
                </a:cubicBezTo>
                <a:lnTo>
                  <a:pt x="543" y="226"/>
                </a:lnTo>
                <a:lnTo>
                  <a:pt x="543" y="226"/>
                </a:lnTo>
                <a:lnTo>
                  <a:pt x="543" y="226"/>
                </a:lnTo>
                <a:cubicBezTo>
                  <a:pt x="543" y="244"/>
                  <a:pt x="534" y="298"/>
                  <a:pt x="516" y="388"/>
                </a:cubicBezTo>
                <a:close/>
              </a:path>
            </a:pathLst>
          </a:custGeom>
          <a:solidFill>
            <a:schemeClr val="tx1"/>
          </a:solidFill>
          <a:ln>
            <a:noFill/>
          </a:ln>
          <a:effectLst/>
        </p:spPr>
        <p:txBody>
          <a:bodyPr wrap="none" anchor="ctr"/>
          <a:lstStyle/>
          <a:p>
            <a:endParaRPr lang="es-MX"/>
          </a:p>
        </p:txBody>
      </p:sp>
      <p:sp>
        <p:nvSpPr>
          <p:cNvPr id="776" name="Freeform 657">
            <a:extLst>
              <a:ext uri="{FF2B5EF4-FFF2-40B4-BE49-F238E27FC236}">
                <a16:creationId xmlns:a16="http://schemas.microsoft.com/office/drawing/2014/main" id="{E09FB4D7-C6DD-0649-A1F1-11F2640E7458}"/>
              </a:ext>
            </a:extLst>
          </p:cNvPr>
          <p:cNvSpPr>
            <a:spLocks noChangeArrowheads="1"/>
          </p:cNvSpPr>
          <p:nvPr/>
        </p:nvSpPr>
        <p:spPr bwMode="auto">
          <a:xfrm>
            <a:off x="5360662" y="11697867"/>
            <a:ext cx="54534" cy="231770"/>
          </a:xfrm>
          <a:custGeom>
            <a:avLst/>
            <a:gdLst>
              <a:gd name="T0" fmla="*/ 27 w 55"/>
              <a:gd name="T1" fmla="*/ 0 h 227"/>
              <a:gd name="T2" fmla="*/ 27 w 55"/>
              <a:gd name="T3" fmla="*/ 0 h 227"/>
              <a:gd name="T4" fmla="*/ 0 w 55"/>
              <a:gd name="T5" fmla="*/ 27 h 227"/>
              <a:gd name="T6" fmla="*/ 0 w 55"/>
              <a:gd name="T7" fmla="*/ 199 h 227"/>
              <a:gd name="T8" fmla="*/ 27 w 55"/>
              <a:gd name="T9" fmla="*/ 226 h 227"/>
              <a:gd name="T10" fmla="*/ 54 w 55"/>
              <a:gd name="T11" fmla="*/ 199 h 227"/>
              <a:gd name="T12" fmla="*/ 54 w 55"/>
              <a:gd name="T13" fmla="*/ 27 h 227"/>
              <a:gd name="T14" fmla="*/ 27 w 55"/>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227">
                <a:moveTo>
                  <a:pt x="27" y="0"/>
                </a:moveTo>
                <a:lnTo>
                  <a:pt x="27" y="0"/>
                </a:lnTo>
                <a:cubicBezTo>
                  <a:pt x="18" y="0"/>
                  <a:pt x="0" y="9"/>
                  <a:pt x="0" y="27"/>
                </a:cubicBezTo>
                <a:cubicBezTo>
                  <a:pt x="0" y="199"/>
                  <a:pt x="0" y="199"/>
                  <a:pt x="0" y="199"/>
                </a:cubicBezTo>
                <a:cubicBezTo>
                  <a:pt x="0" y="217"/>
                  <a:pt x="18" y="226"/>
                  <a:pt x="27" y="226"/>
                </a:cubicBezTo>
                <a:cubicBezTo>
                  <a:pt x="45" y="226"/>
                  <a:pt x="54" y="217"/>
                  <a:pt x="54" y="199"/>
                </a:cubicBezTo>
                <a:cubicBezTo>
                  <a:pt x="54" y="27"/>
                  <a:pt x="54" y="27"/>
                  <a:pt x="54" y="27"/>
                </a:cubicBezTo>
                <a:cubicBezTo>
                  <a:pt x="54" y="9"/>
                  <a:pt x="45" y="0"/>
                  <a:pt x="27" y="0"/>
                </a:cubicBezTo>
              </a:path>
            </a:pathLst>
          </a:custGeom>
          <a:solidFill>
            <a:schemeClr val="tx1"/>
          </a:solidFill>
          <a:ln>
            <a:noFill/>
          </a:ln>
          <a:effectLst/>
        </p:spPr>
        <p:txBody>
          <a:bodyPr wrap="none" anchor="ctr"/>
          <a:lstStyle/>
          <a:p>
            <a:endParaRPr lang="es-MX"/>
          </a:p>
        </p:txBody>
      </p:sp>
      <p:sp>
        <p:nvSpPr>
          <p:cNvPr id="777" name="Freeform 658">
            <a:extLst>
              <a:ext uri="{FF2B5EF4-FFF2-40B4-BE49-F238E27FC236}">
                <a16:creationId xmlns:a16="http://schemas.microsoft.com/office/drawing/2014/main" id="{E8881A91-3ABC-3A4C-A487-C250F2964B8F}"/>
              </a:ext>
            </a:extLst>
          </p:cNvPr>
          <p:cNvSpPr>
            <a:spLocks noChangeArrowheads="1"/>
          </p:cNvSpPr>
          <p:nvPr/>
        </p:nvSpPr>
        <p:spPr bwMode="auto">
          <a:xfrm>
            <a:off x="5478820" y="11725135"/>
            <a:ext cx="45445" cy="231770"/>
          </a:xfrm>
          <a:custGeom>
            <a:avLst/>
            <a:gdLst>
              <a:gd name="T0" fmla="*/ 27 w 46"/>
              <a:gd name="T1" fmla="*/ 0 h 227"/>
              <a:gd name="T2" fmla="*/ 27 w 46"/>
              <a:gd name="T3" fmla="*/ 0 h 227"/>
              <a:gd name="T4" fmla="*/ 0 w 46"/>
              <a:gd name="T5" fmla="*/ 27 h 227"/>
              <a:gd name="T6" fmla="*/ 0 w 46"/>
              <a:gd name="T7" fmla="*/ 199 h 227"/>
              <a:gd name="T8" fmla="*/ 27 w 46"/>
              <a:gd name="T9" fmla="*/ 226 h 227"/>
              <a:gd name="T10" fmla="*/ 45 w 46"/>
              <a:gd name="T11" fmla="*/ 199 h 227"/>
              <a:gd name="T12" fmla="*/ 45 w 46"/>
              <a:gd name="T13" fmla="*/ 27 h 227"/>
              <a:gd name="T14" fmla="*/ 27 w 46"/>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227">
                <a:moveTo>
                  <a:pt x="27" y="0"/>
                </a:moveTo>
                <a:lnTo>
                  <a:pt x="27" y="0"/>
                </a:lnTo>
                <a:cubicBezTo>
                  <a:pt x="9" y="0"/>
                  <a:pt x="0" y="9"/>
                  <a:pt x="0" y="27"/>
                </a:cubicBezTo>
                <a:cubicBezTo>
                  <a:pt x="0" y="199"/>
                  <a:pt x="0" y="199"/>
                  <a:pt x="0" y="199"/>
                </a:cubicBezTo>
                <a:cubicBezTo>
                  <a:pt x="0" y="217"/>
                  <a:pt x="9" y="226"/>
                  <a:pt x="27" y="226"/>
                </a:cubicBezTo>
                <a:cubicBezTo>
                  <a:pt x="36" y="226"/>
                  <a:pt x="45" y="217"/>
                  <a:pt x="45" y="199"/>
                </a:cubicBezTo>
                <a:cubicBezTo>
                  <a:pt x="45" y="27"/>
                  <a:pt x="45" y="27"/>
                  <a:pt x="45" y="27"/>
                </a:cubicBezTo>
                <a:cubicBezTo>
                  <a:pt x="45" y="9"/>
                  <a:pt x="36" y="0"/>
                  <a:pt x="27" y="0"/>
                </a:cubicBezTo>
              </a:path>
            </a:pathLst>
          </a:custGeom>
          <a:solidFill>
            <a:schemeClr val="tx1"/>
          </a:solidFill>
          <a:ln>
            <a:noFill/>
          </a:ln>
          <a:effectLst/>
        </p:spPr>
        <p:txBody>
          <a:bodyPr wrap="none" anchor="ctr"/>
          <a:lstStyle/>
          <a:p>
            <a:endParaRPr lang="es-MX"/>
          </a:p>
        </p:txBody>
      </p:sp>
      <p:sp>
        <p:nvSpPr>
          <p:cNvPr id="778" name="Freeform 659">
            <a:extLst>
              <a:ext uri="{FF2B5EF4-FFF2-40B4-BE49-F238E27FC236}">
                <a16:creationId xmlns:a16="http://schemas.microsoft.com/office/drawing/2014/main" id="{FBB2E4A7-54C9-5443-AF03-161A2D9F87E1}"/>
              </a:ext>
            </a:extLst>
          </p:cNvPr>
          <p:cNvSpPr>
            <a:spLocks noChangeArrowheads="1"/>
          </p:cNvSpPr>
          <p:nvPr/>
        </p:nvSpPr>
        <p:spPr bwMode="auto">
          <a:xfrm>
            <a:off x="5601521" y="11697867"/>
            <a:ext cx="45445" cy="231770"/>
          </a:xfrm>
          <a:custGeom>
            <a:avLst/>
            <a:gdLst>
              <a:gd name="T0" fmla="*/ 18 w 46"/>
              <a:gd name="T1" fmla="*/ 0 h 227"/>
              <a:gd name="T2" fmla="*/ 18 w 46"/>
              <a:gd name="T3" fmla="*/ 0 h 227"/>
              <a:gd name="T4" fmla="*/ 0 w 46"/>
              <a:gd name="T5" fmla="*/ 27 h 227"/>
              <a:gd name="T6" fmla="*/ 0 w 46"/>
              <a:gd name="T7" fmla="*/ 199 h 227"/>
              <a:gd name="T8" fmla="*/ 18 w 46"/>
              <a:gd name="T9" fmla="*/ 226 h 227"/>
              <a:gd name="T10" fmla="*/ 45 w 46"/>
              <a:gd name="T11" fmla="*/ 199 h 227"/>
              <a:gd name="T12" fmla="*/ 45 w 46"/>
              <a:gd name="T13" fmla="*/ 27 h 227"/>
              <a:gd name="T14" fmla="*/ 18 w 46"/>
              <a:gd name="T15" fmla="*/ 0 h 2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227">
                <a:moveTo>
                  <a:pt x="18" y="0"/>
                </a:moveTo>
                <a:lnTo>
                  <a:pt x="18" y="0"/>
                </a:lnTo>
                <a:cubicBezTo>
                  <a:pt x="9" y="0"/>
                  <a:pt x="0" y="9"/>
                  <a:pt x="0" y="27"/>
                </a:cubicBezTo>
                <a:cubicBezTo>
                  <a:pt x="0" y="199"/>
                  <a:pt x="0" y="199"/>
                  <a:pt x="0" y="199"/>
                </a:cubicBezTo>
                <a:cubicBezTo>
                  <a:pt x="0" y="217"/>
                  <a:pt x="9" y="226"/>
                  <a:pt x="18" y="226"/>
                </a:cubicBezTo>
                <a:cubicBezTo>
                  <a:pt x="36" y="226"/>
                  <a:pt x="45" y="217"/>
                  <a:pt x="45" y="199"/>
                </a:cubicBezTo>
                <a:cubicBezTo>
                  <a:pt x="45" y="27"/>
                  <a:pt x="45" y="27"/>
                  <a:pt x="45" y="27"/>
                </a:cubicBezTo>
                <a:cubicBezTo>
                  <a:pt x="45" y="9"/>
                  <a:pt x="36" y="0"/>
                  <a:pt x="18" y="0"/>
                </a:cubicBezTo>
              </a:path>
            </a:pathLst>
          </a:custGeom>
          <a:solidFill>
            <a:schemeClr val="tx1"/>
          </a:solidFill>
          <a:ln>
            <a:noFill/>
          </a:ln>
          <a:effectLst/>
        </p:spPr>
        <p:txBody>
          <a:bodyPr wrap="none" anchor="ctr"/>
          <a:lstStyle/>
          <a:p>
            <a:endParaRPr lang="es-MX"/>
          </a:p>
        </p:txBody>
      </p:sp>
      <p:sp>
        <p:nvSpPr>
          <p:cNvPr id="779" name="Freeform 660">
            <a:extLst>
              <a:ext uri="{FF2B5EF4-FFF2-40B4-BE49-F238E27FC236}">
                <a16:creationId xmlns:a16="http://schemas.microsoft.com/office/drawing/2014/main" id="{E16D2274-9091-F94B-AC1A-CA1349B3CA21}"/>
              </a:ext>
            </a:extLst>
          </p:cNvPr>
          <p:cNvSpPr>
            <a:spLocks noChangeArrowheads="1"/>
          </p:cNvSpPr>
          <p:nvPr/>
        </p:nvSpPr>
        <p:spPr bwMode="auto">
          <a:xfrm>
            <a:off x="5165246" y="6639798"/>
            <a:ext cx="690769" cy="690769"/>
          </a:xfrm>
          <a:custGeom>
            <a:avLst/>
            <a:gdLst>
              <a:gd name="T0" fmla="*/ 624 w 670"/>
              <a:gd name="T1" fmla="*/ 0 h 669"/>
              <a:gd name="T2" fmla="*/ 0 w 670"/>
              <a:gd name="T3" fmla="*/ 37 h 669"/>
              <a:gd name="T4" fmla="*/ 45 w 670"/>
              <a:gd name="T5" fmla="*/ 668 h 669"/>
              <a:gd name="T6" fmla="*/ 669 w 670"/>
              <a:gd name="T7" fmla="*/ 632 h 669"/>
              <a:gd name="T8" fmla="*/ 624 w 670"/>
              <a:gd name="T9" fmla="*/ 0 h 669"/>
              <a:gd name="T10" fmla="*/ 624 w 670"/>
              <a:gd name="T11" fmla="*/ 46 h 669"/>
              <a:gd name="T12" fmla="*/ 516 w 670"/>
              <a:gd name="T13" fmla="*/ 325 h 669"/>
              <a:gd name="T14" fmla="*/ 488 w 670"/>
              <a:gd name="T15" fmla="*/ 308 h 669"/>
              <a:gd name="T16" fmla="*/ 488 w 670"/>
              <a:gd name="T17" fmla="*/ 308 h 669"/>
              <a:gd name="T18" fmla="*/ 470 w 670"/>
              <a:gd name="T19" fmla="*/ 325 h 669"/>
              <a:gd name="T20" fmla="*/ 199 w 670"/>
              <a:gd name="T21" fmla="*/ 163 h 669"/>
              <a:gd name="T22" fmla="*/ 199 w 670"/>
              <a:gd name="T23" fmla="*/ 163 h 669"/>
              <a:gd name="T24" fmla="*/ 199 w 670"/>
              <a:gd name="T25" fmla="*/ 163 h 669"/>
              <a:gd name="T26" fmla="*/ 199 w 670"/>
              <a:gd name="T27" fmla="*/ 163 h 669"/>
              <a:gd name="T28" fmla="*/ 199 w 670"/>
              <a:gd name="T29" fmla="*/ 163 h 669"/>
              <a:gd name="T30" fmla="*/ 190 w 670"/>
              <a:gd name="T31" fmla="*/ 154 h 669"/>
              <a:gd name="T32" fmla="*/ 190 w 670"/>
              <a:gd name="T33" fmla="*/ 154 h 669"/>
              <a:gd name="T34" fmla="*/ 190 w 670"/>
              <a:gd name="T35" fmla="*/ 154 h 669"/>
              <a:gd name="T36" fmla="*/ 190 w 670"/>
              <a:gd name="T37" fmla="*/ 154 h 669"/>
              <a:gd name="T38" fmla="*/ 190 w 670"/>
              <a:gd name="T39" fmla="*/ 154 h 669"/>
              <a:gd name="T40" fmla="*/ 181 w 670"/>
              <a:gd name="T41" fmla="*/ 154 h 669"/>
              <a:gd name="T42" fmla="*/ 181 w 670"/>
              <a:gd name="T43" fmla="*/ 154 h 669"/>
              <a:gd name="T44" fmla="*/ 181 w 670"/>
              <a:gd name="T45" fmla="*/ 154 h 669"/>
              <a:gd name="T46" fmla="*/ 172 w 670"/>
              <a:gd name="T47" fmla="*/ 154 h 669"/>
              <a:gd name="T48" fmla="*/ 172 w 670"/>
              <a:gd name="T49" fmla="*/ 154 h 669"/>
              <a:gd name="T50" fmla="*/ 172 w 670"/>
              <a:gd name="T51" fmla="*/ 154 h 669"/>
              <a:gd name="T52" fmla="*/ 172 w 670"/>
              <a:gd name="T53" fmla="*/ 154 h 669"/>
              <a:gd name="T54" fmla="*/ 172 w 670"/>
              <a:gd name="T55" fmla="*/ 154 h 669"/>
              <a:gd name="T56" fmla="*/ 163 w 670"/>
              <a:gd name="T57" fmla="*/ 154 h 669"/>
              <a:gd name="T58" fmla="*/ 163 w 670"/>
              <a:gd name="T59" fmla="*/ 163 h 669"/>
              <a:gd name="T60" fmla="*/ 163 w 670"/>
              <a:gd name="T61" fmla="*/ 163 h 669"/>
              <a:gd name="T62" fmla="*/ 163 w 670"/>
              <a:gd name="T63" fmla="*/ 163 h 669"/>
              <a:gd name="T64" fmla="*/ 163 w 670"/>
              <a:gd name="T65" fmla="*/ 163 h 669"/>
              <a:gd name="T66" fmla="*/ 163 w 670"/>
              <a:gd name="T67" fmla="*/ 163 h 669"/>
              <a:gd name="T68" fmla="*/ 45 w 670"/>
              <a:gd name="T69" fmla="*/ 46 h 669"/>
              <a:gd name="T70" fmla="*/ 45 w 670"/>
              <a:gd name="T71" fmla="*/ 460 h 669"/>
              <a:gd name="T72" fmla="*/ 54 w 670"/>
              <a:gd name="T73" fmla="*/ 451 h 669"/>
              <a:gd name="T74" fmla="*/ 398 w 670"/>
              <a:gd name="T75" fmla="*/ 614 h 669"/>
              <a:gd name="T76" fmla="*/ 45 w 670"/>
              <a:gd name="T77" fmla="*/ 460 h 669"/>
              <a:gd name="T78" fmla="*/ 461 w 670"/>
              <a:gd name="T79" fmla="*/ 614 h 669"/>
              <a:gd name="T80" fmla="*/ 389 w 670"/>
              <a:gd name="T81" fmla="*/ 497 h 669"/>
              <a:gd name="T82" fmla="*/ 624 w 670"/>
              <a:gd name="T83" fmla="*/ 533 h 669"/>
              <a:gd name="T84" fmla="*/ 461 w 670"/>
              <a:gd name="T85" fmla="*/ 614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70" h="669">
                <a:moveTo>
                  <a:pt x="624" y="0"/>
                </a:moveTo>
                <a:lnTo>
                  <a:pt x="624" y="0"/>
                </a:lnTo>
                <a:cubicBezTo>
                  <a:pt x="45" y="0"/>
                  <a:pt x="45" y="0"/>
                  <a:pt x="45" y="0"/>
                </a:cubicBezTo>
                <a:cubicBezTo>
                  <a:pt x="18" y="0"/>
                  <a:pt x="0" y="18"/>
                  <a:pt x="0" y="37"/>
                </a:cubicBezTo>
                <a:cubicBezTo>
                  <a:pt x="0" y="632"/>
                  <a:pt x="0" y="632"/>
                  <a:pt x="0" y="632"/>
                </a:cubicBezTo>
                <a:cubicBezTo>
                  <a:pt x="0" y="650"/>
                  <a:pt x="18" y="668"/>
                  <a:pt x="45" y="668"/>
                </a:cubicBezTo>
                <a:cubicBezTo>
                  <a:pt x="624" y="668"/>
                  <a:pt x="624" y="668"/>
                  <a:pt x="624" y="668"/>
                </a:cubicBezTo>
                <a:cubicBezTo>
                  <a:pt x="651" y="668"/>
                  <a:pt x="669" y="650"/>
                  <a:pt x="669" y="632"/>
                </a:cubicBezTo>
                <a:cubicBezTo>
                  <a:pt x="669" y="37"/>
                  <a:pt x="669" y="37"/>
                  <a:pt x="669" y="37"/>
                </a:cubicBezTo>
                <a:cubicBezTo>
                  <a:pt x="669" y="18"/>
                  <a:pt x="651" y="0"/>
                  <a:pt x="624" y="0"/>
                </a:cubicBezTo>
                <a:close/>
                <a:moveTo>
                  <a:pt x="624" y="46"/>
                </a:moveTo>
                <a:lnTo>
                  <a:pt x="624" y="46"/>
                </a:lnTo>
                <a:cubicBezTo>
                  <a:pt x="624" y="451"/>
                  <a:pt x="624" y="451"/>
                  <a:pt x="624" y="451"/>
                </a:cubicBezTo>
                <a:cubicBezTo>
                  <a:pt x="516" y="325"/>
                  <a:pt x="516" y="325"/>
                  <a:pt x="516" y="325"/>
                </a:cubicBezTo>
                <a:cubicBezTo>
                  <a:pt x="516" y="317"/>
                  <a:pt x="506" y="317"/>
                  <a:pt x="506" y="317"/>
                </a:cubicBezTo>
                <a:cubicBezTo>
                  <a:pt x="506" y="308"/>
                  <a:pt x="497" y="308"/>
                  <a:pt x="488" y="308"/>
                </a:cubicBezTo>
                <a:lnTo>
                  <a:pt x="488" y="308"/>
                </a:lnTo>
                <a:lnTo>
                  <a:pt x="488" y="308"/>
                </a:lnTo>
                <a:cubicBezTo>
                  <a:pt x="488" y="308"/>
                  <a:pt x="479" y="308"/>
                  <a:pt x="479" y="317"/>
                </a:cubicBezTo>
                <a:cubicBezTo>
                  <a:pt x="470" y="317"/>
                  <a:pt x="470" y="317"/>
                  <a:pt x="470" y="325"/>
                </a:cubicBezTo>
                <a:cubicBezTo>
                  <a:pt x="362" y="451"/>
                  <a:pt x="362" y="451"/>
                  <a:pt x="362" y="451"/>
                </a:cubicBezTo>
                <a:cubicBezTo>
                  <a:pt x="199" y="163"/>
                  <a:pt x="199" y="163"/>
                  <a:pt x="199" y="163"/>
                </a:cubicBezTo>
                <a:lnTo>
                  <a:pt x="199" y="163"/>
                </a:lnTo>
                <a:lnTo>
                  <a:pt x="199" y="163"/>
                </a:lnTo>
                <a:lnTo>
                  <a:pt x="199" y="163"/>
                </a:lnTo>
                <a:lnTo>
                  <a:pt x="199" y="163"/>
                </a:lnTo>
                <a:lnTo>
                  <a:pt x="199" y="163"/>
                </a:lnTo>
                <a:lnTo>
                  <a:pt x="199" y="163"/>
                </a:lnTo>
                <a:lnTo>
                  <a:pt x="199" y="163"/>
                </a:lnTo>
                <a:lnTo>
                  <a:pt x="199" y="163"/>
                </a:lnTo>
                <a:cubicBezTo>
                  <a:pt x="199" y="163"/>
                  <a:pt x="199" y="163"/>
                  <a:pt x="190" y="163"/>
                </a:cubicBezTo>
                <a:lnTo>
                  <a:pt x="190" y="154"/>
                </a:lnTo>
                <a:lnTo>
                  <a:pt x="190" y="154"/>
                </a:lnTo>
                <a:lnTo>
                  <a:pt x="190" y="154"/>
                </a:lnTo>
                <a:lnTo>
                  <a:pt x="190" y="154"/>
                </a:lnTo>
                <a:lnTo>
                  <a:pt x="190" y="154"/>
                </a:lnTo>
                <a:lnTo>
                  <a:pt x="190" y="154"/>
                </a:lnTo>
                <a:lnTo>
                  <a:pt x="190" y="154"/>
                </a:lnTo>
                <a:lnTo>
                  <a:pt x="190" y="154"/>
                </a:lnTo>
                <a:lnTo>
                  <a:pt x="190" y="154"/>
                </a:lnTo>
                <a:cubicBezTo>
                  <a:pt x="181" y="154"/>
                  <a:pt x="181" y="154"/>
                  <a:pt x="181" y="154"/>
                </a:cubicBezTo>
                <a:lnTo>
                  <a:pt x="181" y="154"/>
                </a:lnTo>
                <a:lnTo>
                  <a:pt x="181" y="154"/>
                </a:lnTo>
                <a:lnTo>
                  <a:pt x="181" y="154"/>
                </a:lnTo>
                <a:lnTo>
                  <a:pt x="181" y="154"/>
                </a:lnTo>
                <a:lnTo>
                  <a:pt x="181" y="154"/>
                </a:lnTo>
                <a:lnTo>
                  <a:pt x="181" y="154"/>
                </a:lnTo>
                <a:cubicBezTo>
                  <a:pt x="181" y="154"/>
                  <a:pt x="181" y="154"/>
                  <a:pt x="172" y="154"/>
                </a:cubicBezTo>
                <a:lnTo>
                  <a:pt x="172" y="154"/>
                </a:lnTo>
                <a:lnTo>
                  <a:pt x="172" y="154"/>
                </a:lnTo>
                <a:lnTo>
                  <a:pt x="172" y="154"/>
                </a:lnTo>
                <a:lnTo>
                  <a:pt x="172" y="154"/>
                </a:lnTo>
                <a:lnTo>
                  <a:pt x="172" y="154"/>
                </a:lnTo>
                <a:lnTo>
                  <a:pt x="172" y="154"/>
                </a:lnTo>
                <a:lnTo>
                  <a:pt x="172" y="154"/>
                </a:lnTo>
                <a:lnTo>
                  <a:pt x="172" y="154"/>
                </a:lnTo>
                <a:lnTo>
                  <a:pt x="172" y="154"/>
                </a:lnTo>
                <a:cubicBezTo>
                  <a:pt x="163" y="154"/>
                  <a:pt x="163" y="154"/>
                  <a:pt x="163" y="154"/>
                </a:cubicBezTo>
                <a:lnTo>
                  <a:pt x="163" y="163"/>
                </a:lnTo>
                <a:lnTo>
                  <a:pt x="163" y="163"/>
                </a:lnTo>
                <a:lnTo>
                  <a:pt x="163" y="163"/>
                </a:lnTo>
                <a:lnTo>
                  <a:pt x="163" y="163"/>
                </a:lnTo>
                <a:lnTo>
                  <a:pt x="163" y="163"/>
                </a:lnTo>
                <a:lnTo>
                  <a:pt x="163" y="163"/>
                </a:lnTo>
                <a:lnTo>
                  <a:pt x="163" y="163"/>
                </a:lnTo>
                <a:lnTo>
                  <a:pt x="163" y="163"/>
                </a:lnTo>
                <a:lnTo>
                  <a:pt x="163" y="163"/>
                </a:lnTo>
                <a:lnTo>
                  <a:pt x="163" y="163"/>
                </a:lnTo>
                <a:cubicBezTo>
                  <a:pt x="45" y="361"/>
                  <a:pt x="45" y="361"/>
                  <a:pt x="45" y="361"/>
                </a:cubicBezTo>
                <a:cubicBezTo>
                  <a:pt x="45" y="46"/>
                  <a:pt x="45" y="46"/>
                  <a:pt x="45" y="46"/>
                </a:cubicBezTo>
                <a:lnTo>
                  <a:pt x="624" y="46"/>
                </a:lnTo>
                <a:close/>
                <a:moveTo>
                  <a:pt x="45" y="460"/>
                </a:moveTo>
                <a:lnTo>
                  <a:pt x="45" y="460"/>
                </a:lnTo>
                <a:cubicBezTo>
                  <a:pt x="54" y="451"/>
                  <a:pt x="54" y="451"/>
                  <a:pt x="54" y="451"/>
                </a:cubicBezTo>
                <a:cubicBezTo>
                  <a:pt x="181" y="226"/>
                  <a:pt x="181" y="226"/>
                  <a:pt x="181" y="226"/>
                </a:cubicBezTo>
                <a:cubicBezTo>
                  <a:pt x="398" y="614"/>
                  <a:pt x="398" y="614"/>
                  <a:pt x="398" y="614"/>
                </a:cubicBezTo>
                <a:cubicBezTo>
                  <a:pt x="45" y="614"/>
                  <a:pt x="45" y="614"/>
                  <a:pt x="45" y="614"/>
                </a:cubicBezTo>
                <a:lnTo>
                  <a:pt x="45" y="460"/>
                </a:lnTo>
                <a:close/>
                <a:moveTo>
                  <a:pt x="461" y="614"/>
                </a:moveTo>
                <a:lnTo>
                  <a:pt x="461" y="614"/>
                </a:lnTo>
                <a:lnTo>
                  <a:pt x="461" y="614"/>
                </a:lnTo>
                <a:cubicBezTo>
                  <a:pt x="389" y="497"/>
                  <a:pt x="389" y="497"/>
                  <a:pt x="389" y="497"/>
                </a:cubicBezTo>
                <a:cubicBezTo>
                  <a:pt x="488" y="370"/>
                  <a:pt x="488" y="370"/>
                  <a:pt x="488" y="370"/>
                </a:cubicBezTo>
                <a:cubicBezTo>
                  <a:pt x="624" y="533"/>
                  <a:pt x="624" y="533"/>
                  <a:pt x="624" y="533"/>
                </a:cubicBezTo>
                <a:cubicBezTo>
                  <a:pt x="624" y="614"/>
                  <a:pt x="624" y="614"/>
                  <a:pt x="624" y="614"/>
                </a:cubicBezTo>
                <a:lnTo>
                  <a:pt x="461" y="614"/>
                </a:lnTo>
                <a:close/>
              </a:path>
            </a:pathLst>
          </a:custGeom>
          <a:solidFill>
            <a:schemeClr val="tx1"/>
          </a:solidFill>
          <a:ln>
            <a:noFill/>
          </a:ln>
          <a:effectLst/>
        </p:spPr>
        <p:txBody>
          <a:bodyPr wrap="none" anchor="ctr"/>
          <a:lstStyle/>
          <a:p>
            <a:endParaRPr lang="es-MX"/>
          </a:p>
        </p:txBody>
      </p:sp>
      <p:sp>
        <p:nvSpPr>
          <p:cNvPr id="780" name="Freeform 661">
            <a:extLst>
              <a:ext uri="{FF2B5EF4-FFF2-40B4-BE49-F238E27FC236}">
                <a16:creationId xmlns:a16="http://schemas.microsoft.com/office/drawing/2014/main" id="{EA06340C-7A58-4649-B7F4-EC8FCA18FB88}"/>
              </a:ext>
            </a:extLst>
          </p:cNvPr>
          <p:cNvSpPr>
            <a:spLocks noChangeArrowheads="1"/>
          </p:cNvSpPr>
          <p:nvPr/>
        </p:nvSpPr>
        <p:spPr bwMode="auto">
          <a:xfrm>
            <a:off x="5565165" y="6717057"/>
            <a:ext cx="204506" cy="204503"/>
          </a:xfrm>
          <a:custGeom>
            <a:avLst/>
            <a:gdLst>
              <a:gd name="T0" fmla="*/ 99 w 200"/>
              <a:gd name="T1" fmla="*/ 199 h 200"/>
              <a:gd name="T2" fmla="*/ 99 w 200"/>
              <a:gd name="T3" fmla="*/ 199 h 200"/>
              <a:gd name="T4" fmla="*/ 199 w 200"/>
              <a:gd name="T5" fmla="*/ 99 h 200"/>
              <a:gd name="T6" fmla="*/ 99 w 200"/>
              <a:gd name="T7" fmla="*/ 0 h 200"/>
              <a:gd name="T8" fmla="*/ 0 w 200"/>
              <a:gd name="T9" fmla="*/ 99 h 200"/>
              <a:gd name="T10" fmla="*/ 99 w 200"/>
              <a:gd name="T11" fmla="*/ 199 h 200"/>
              <a:gd name="T12" fmla="*/ 99 w 200"/>
              <a:gd name="T13" fmla="*/ 54 h 200"/>
              <a:gd name="T14" fmla="*/ 99 w 200"/>
              <a:gd name="T15" fmla="*/ 54 h 200"/>
              <a:gd name="T16" fmla="*/ 153 w 200"/>
              <a:gd name="T17" fmla="*/ 99 h 200"/>
              <a:gd name="T18" fmla="*/ 99 w 200"/>
              <a:gd name="T19" fmla="*/ 153 h 200"/>
              <a:gd name="T20" fmla="*/ 54 w 200"/>
              <a:gd name="T21" fmla="*/ 99 h 200"/>
              <a:gd name="T22" fmla="*/ 99 w 200"/>
              <a:gd name="T23" fmla="*/ 5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200">
                <a:moveTo>
                  <a:pt x="99" y="199"/>
                </a:moveTo>
                <a:lnTo>
                  <a:pt x="99" y="199"/>
                </a:lnTo>
                <a:cubicBezTo>
                  <a:pt x="153" y="199"/>
                  <a:pt x="199" y="153"/>
                  <a:pt x="199" y="99"/>
                </a:cubicBezTo>
                <a:cubicBezTo>
                  <a:pt x="199" y="45"/>
                  <a:pt x="153" y="0"/>
                  <a:pt x="99" y="0"/>
                </a:cubicBezTo>
                <a:cubicBezTo>
                  <a:pt x="45" y="0"/>
                  <a:pt x="0" y="45"/>
                  <a:pt x="0" y="99"/>
                </a:cubicBezTo>
                <a:cubicBezTo>
                  <a:pt x="0" y="153"/>
                  <a:pt x="45" y="199"/>
                  <a:pt x="99" y="199"/>
                </a:cubicBezTo>
                <a:close/>
                <a:moveTo>
                  <a:pt x="99" y="54"/>
                </a:moveTo>
                <a:lnTo>
                  <a:pt x="99" y="54"/>
                </a:lnTo>
                <a:cubicBezTo>
                  <a:pt x="127" y="54"/>
                  <a:pt x="153" y="72"/>
                  <a:pt x="153" y="99"/>
                </a:cubicBezTo>
                <a:cubicBezTo>
                  <a:pt x="153" y="126"/>
                  <a:pt x="127" y="153"/>
                  <a:pt x="99" y="153"/>
                </a:cubicBezTo>
                <a:cubicBezTo>
                  <a:pt x="72" y="153"/>
                  <a:pt x="54" y="126"/>
                  <a:pt x="54" y="99"/>
                </a:cubicBezTo>
                <a:cubicBezTo>
                  <a:pt x="54" y="72"/>
                  <a:pt x="72" y="54"/>
                  <a:pt x="99" y="54"/>
                </a:cubicBezTo>
                <a:close/>
              </a:path>
            </a:pathLst>
          </a:custGeom>
          <a:solidFill>
            <a:schemeClr val="tx1"/>
          </a:solidFill>
          <a:ln>
            <a:noFill/>
          </a:ln>
          <a:effectLst/>
        </p:spPr>
        <p:txBody>
          <a:bodyPr wrap="none" anchor="ctr"/>
          <a:lstStyle/>
          <a:p>
            <a:endParaRPr lang="es-MX"/>
          </a:p>
        </p:txBody>
      </p:sp>
      <p:sp>
        <p:nvSpPr>
          <p:cNvPr id="783" name="CuadroTexto 395">
            <a:extLst>
              <a:ext uri="{FF2B5EF4-FFF2-40B4-BE49-F238E27FC236}">
                <a16:creationId xmlns:a16="http://schemas.microsoft.com/office/drawing/2014/main" id="{1117925F-389B-8B4E-B4C8-4AB754569977}"/>
              </a:ext>
            </a:extLst>
          </p:cNvPr>
          <p:cNvSpPr txBox="1"/>
          <p:nvPr/>
        </p:nvSpPr>
        <p:spPr>
          <a:xfrm>
            <a:off x="15830878" y="11489555"/>
            <a:ext cx="651528" cy="646331"/>
          </a:xfrm>
          <a:prstGeom prst="rect">
            <a:avLst/>
          </a:prstGeom>
          <a:noFill/>
        </p:spPr>
        <p:txBody>
          <a:bodyPr wrap="square" rtlCol="0">
            <a:spAutoFit/>
          </a:bodyPr>
          <a:lstStyle/>
          <a:p>
            <a:pPr algn="ctr"/>
            <a:r>
              <a:rPr lang="en-US" b="1" dirty="0">
                <a:solidFill>
                  <a:schemeClr val="bg1"/>
                </a:solidFill>
                <a:latin typeface="Lato" charset="0"/>
                <a:ea typeface="Lato" charset="0"/>
                <a:cs typeface="Lato" charset="0"/>
              </a:rPr>
              <a:t>2</a:t>
            </a:r>
          </a:p>
        </p:txBody>
      </p:sp>
      <p:sp>
        <p:nvSpPr>
          <p:cNvPr id="784" name="CuadroTexto 395">
            <a:extLst>
              <a:ext uri="{FF2B5EF4-FFF2-40B4-BE49-F238E27FC236}">
                <a16:creationId xmlns:a16="http://schemas.microsoft.com/office/drawing/2014/main" id="{15EE70A4-0426-0E42-84FC-896EBE7EAA0D}"/>
              </a:ext>
            </a:extLst>
          </p:cNvPr>
          <p:cNvSpPr txBox="1"/>
          <p:nvPr/>
        </p:nvSpPr>
        <p:spPr>
          <a:xfrm>
            <a:off x="15830878" y="9089169"/>
            <a:ext cx="651528" cy="646331"/>
          </a:xfrm>
          <a:prstGeom prst="rect">
            <a:avLst/>
          </a:prstGeom>
          <a:noFill/>
        </p:spPr>
        <p:txBody>
          <a:bodyPr wrap="square" rtlCol="0">
            <a:spAutoFit/>
          </a:bodyPr>
          <a:lstStyle/>
          <a:p>
            <a:pPr algn="ctr"/>
            <a:r>
              <a:rPr lang="en-US" b="1" dirty="0">
                <a:solidFill>
                  <a:schemeClr val="bg1"/>
                </a:solidFill>
                <a:latin typeface="Lato" charset="0"/>
                <a:ea typeface="Lato" charset="0"/>
                <a:cs typeface="Lato" charset="0"/>
              </a:rPr>
              <a:t>2</a:t>
            </a:r>
          </a:p>
        </p:txBody>
      </p:sp>
      <p:sp>
        <p:nvSpPr>
          <p:cNvPr id="785" name="CuadroTexto 395">
            <a:extLst>
              <a:ext uri="{FF2B5EF4-FFF2-40B4-BE49-F238E27FC236}">
                <a16:creationId xmlns:a16="http://schemas.microsoft.com/office/drawing/2014/main" id="{3787030E-22F4-914A-91B3-F73A2BAE409C}"/>
              </a:ext>
            </a:extLst>
          </p:cNvPr>
          <p:cNvSpPr txBox="1"/>
          <p:nvPr/>
        </p:nvSpPr>
        <p:spPr>
          <a:xfrm>
            <a:off x="15830878" y="6710154"/>
            <a:ext cx="651528" cy="646331"/>
          </a:xfrm>
          <a:prstGeom prst="rect">
            <a:avLst/>
          </a:prstGeom>
          <a:noFill/>
        </p:spPr>
        <p:txBody>
          <a:bodyPr wrap="square" rtlCol="0">
            <a:spAutoFit/>
          </a:bodyPr>
          <a:lstStyle/>
          <a:p>
            <a:pPr algn="ctr"/>
            <a:r>
              <a:rPr lang="en-US" b="1" dirty="0">
                <a:solidFill>
                  <a:schemeClr val="bg1"/>
                </a:solidFill>
                <a:latin typeface="Lato" charset="0"/>
                <a:ea typeface="Lato" charset="0"/>
                <a:cs typeface="Lato" charset="0"/>
              </a:rPr>
              <a:t>2</a:t>
            </a:r>
          </a:p>
        </p:txBody>
      </p:sp>
      <p:sp>
        <p:nvSpPr>
          <p:cNvPr id="786" name="CuadroTexto 395">
            <a:extLst>
              <a:ext uri="{FF2B5EF4-FFF2-40B4-BE49-F238E27FC236}">
                <a16:creationId xmlns:a16="http://schemas.microsoft.com/office/drawing/2014/main" id="{56D7EF58-503E-424F-AB72-49ECBE35DFB9}"/>
              </a:ext>
            </a:extLst>
          </p:cNvPr>
          <p:cNvSpPr txBox="1"/>
          <p:nvPr/>
        </p:nvSpPr>
        <p:spPr>
          <a:xfrm>
            <a:off x="15949673" y="4326496"/>
            <a:ext cx="432904" cy="646331"/>
          </a:xfrm>
          <a:prstGeom prst="rect">
            <a:avLst/>
          </a:prstGeom>
          <a:noFill/>
        </p:spPr>
        <p:txBody>
          <a:bodyPr wrap="square" rtlCol="0">
            <a:spAutoFit/>
          </a:bodyPr>
          <a:lstStyle/>
          <a:p>
            <a:pPr algn="ctr"/>
            <a:r>
              <a:rPr lang="en-US" b="1" dirty="0">
                <a:solidFill>
                  <a:schemeClr val="bg1"/>
                </a:solidFill>
                <a:latin typeface="Lato" charset="0"/>
                <a:ea typeface="Lato" charset="0"/>
                <a:cs typeface="Lato" charset="0"/>
              </a:rPr>
              <a:t>2</a:t>
            </a:r>
          </a:p>
        </p:txBody>
      </p:sp>
      <p:sp>
        <p:nvSpPr>
          <p:cNvPr id="787" name="CuadroTexto 395">
            <a:extLst>
              <a:ext uri="{FF2B5EF4-FFF2-40B4-BE49-F238E27FC236}">
                <a16:creationId xmlns:a16="http://schemas.microsoft.com/office/drawing/2014/main" id="{2F586AF0-2752-744E-8193-0E25B136401A}"/>
              </a:ext>
            </a:extLst>
          </p:cNvPr>
          <p:cNvSpPr txBox="1"/>
          <p:nvPr/>
        </p:nvSpPr>
        <p:spPr>
          <a:xfrm>
            <a:off x="11454296" y="4323351"/>
            <a:ext cx="432904" cy="646331"/>
          </a:xfrm>
          <a:prstGeom prst="rect">
            <a:avLst/>
          </a:prstGeom>
          <a:noFill/>
        </p:spPr>
        <p:txBody>
          <a:bodyPr wrap="square" rtlCol="0">
            <a:spAutoFit/>
          </a:bodyPr>
          <a:lstStyle/>
          <a:p>
            <a:pPr algn="ctr"/>
            <a:r>
              <a:rPr lang="en-US" b="1" dirty="0">
                <a:solidFill>
                  <a:schemeClr val="bg1"/>
                </a:solidFill>
                <a:latin typeface="Lato" charset="0"/>
                <a:ea typeface="Lato" charset="0"/>
                <a:cs typeface="Lato" charset="0"/>
              </a:rPr>
              <a:t>1</a:t>
            </a:r>
          </a:p>
        </p:txBody>
      </p:sp>
      <p:sp>
        <p:nvSpPr>
          <p:cNvPr id="788" name="CuadroTexto 395">
            <a:extLst>
              <a:ext uri="{FF2B5EF4-FFF2-40B4-BE49-F238E27FC236}">
                <a16:creationId xmlns:a16="http://schemas.microsoft.com/office/drawing/2014/main" id="{CFD6FE6A-C42C-0E42-B102-5691E59F8808}"/>
              </a:ext>
            </a:extLst>
          </p:cNvPr>
          <p:cNvSpPr txBox="1"/>
          <p:nvPr/>
        </p:nvSpPr>
        <p:spPr>
          <a:xfrm>
            <a:off x="11357843" y="6704687"/>
            <a:ext cx="651528" cy="646331"/>
          </a:xfrm>
          <a:prstGeom prst="rect">
            <a:avLst/>
          </a:prstGeom>
          <a:noFill/>
        </p:spPr>
        <p:txBody>
          <a:bodyPr wrap="square" rtlCol="0">
            <a:spAutoFit/>
          </a:bodyPr>
          <a:lstStyle/>
          <a:p>
            <a:pPr algn="ctr"/>
            <a:r>
              <a:rPr lang="en-US" b="1" dirty="0">
                <a:solidFill>
                  <a:schemeClr val="bg1"/>
                </a:solidFill>
                <a:latin typeface="Lato" charset="0"/>
                <a:ea typeface="Lato" charset="0"/>
                <a:cs typeface="Lato" charset="0"/>
              </a:rPr>
              <a:t>1</a:t>
            </a:r>
          </a:p>
        </p:txBody>
      </p:sp>
      <p:sp>
        <p:nvSpPr>
          <p:cNvPr id="789" name="CuadroTexto 395">
            <a:extLst>
              <a:ext uri="{FF2B5EF4-FFF2-40B4-BE49-F238E27FC236}">
                <a16:creationId xmlns:a16="http://schemas.microsoft.com/office/drawing/2014/main" id="{2A6BD659-0481-C54C-9786-0382D8735D05}"/>
              </a:ext>
            </a:extLst>
          </p:cNvPr>
          <p:cNvSpPr txBox="1"/>
          <p:nvPr/>
        </p:nvSpPr>
        <p:spPr>
          <a:xfrm>
            <a:off x="11358973" y="9084783"/>
            <a:ext cx="651528" cy="646331"/>
          </a:xfrm>
          <a:prstGeom prst="rect">
            <a:avLst/>
          </a:prstGeom>
          <a:noFill/>
        </p:spPr>
        <p:txBody>
          <a:bodyPr wrap="square" rtlCol="0">
            <a:spAutoFit/>
          </a:bodyPr>
          <a:lstStyle/>
          <a:p>
            <a:pPr algn="ctr"/>
            <a:r>
              <a:rPr lang="en-US" b="1" dirty="0">
                <a:solidFill>
                  <a:schemeClr val="bg1"/>
                </a:solidFill>
                <a:latin typeface="Lato" charset="0"/>
                <a:ea typeface="Lato" charset="0"/>
                <a:cs typeface="Lato" charset="0"/>
              </a:rPr>
              <a:t>1</a:t>
            </a:r>
          </a:p>
        </p:txBody>
      </p:sp>
      <p:sp>
        <p:nvSpPr>
          <p:cNvPr id="790" name="CuadroTexto 395">
            <a:extLst>
              <a:ext uri="{FF2B5EF4-FFF2-40B4-BE49-F238E27FC236}">
                <a16:creationId xmlns:a16="http://schemas.microsoft.com/office/drawing/2014/main" id="{953953F8-031C-AA47-A292-F9D0BB7926F4}"/>
              </a:ext>
            </a:extLst>
          </p:cNvPr>
          <p:cNvSpPr txBox="1"/>
          <p:nvPr/>
        </p:nvSpPr>
        <p:spPr>
          <a:xfrm>
            <a:off x="11355444" y="11485169"/>
            <a:ext cx="651528" cy="646331"/>
          </a:xfrm>
          <a:prstGeom prst="rect">
            <a:avLst/>
          </a:prstGeom>
          <a:noFill/>
        </p:spPr>
        <p:txBody>
          <a:bodyPr wrap="square" rtlCol="0">
            <a:spAutoFit/>
          </a:bodyPr>
          <a:lstStyle/>
          <a:p>
            <a:pPr algn="ctr"/>
            <a:r>
              <a:rPr lang="en-US" b="1" dirty="0">
                <a:solidFill>
                  <a:schemeClr val="bg1"/>
                </a:solidFill>
                <a:latin typeface="Lato" charset="0"/>
                <a:ea typeface="Lato" charset="0"/>
                <a:cs typeface="Lato" charset="0"/>
              </a:rPr>
              <a:t>1</a:t>
            </a:r>
          </a:p>
        </p:txBody>
      </p:sp>
      <p:sp>
        <p:nvSpPr>
          <p:cNvPr id="791" name="Rectangle 46">
            <a:extLst>
              <a:ext uri="{FF2B5EF4-FFF2-40B4-BE49-F238E27FC236}">
                <a16:creationId xmlns:a16="http://schemas.microsoft.com/office/drawing/2014/main" id="{FC7CB044-4FD6-294D-A312-63D1C0F6DE28}"/>
              </a:ext>
            </a:extLst>
          </p:cNvPr>
          <p:cNvSpPr/>
          <p:nvPr/>
        </p:nvSpPr>
        <p:spPr>
          <a:xfrm>
            <a:off x="12173169" y="4249253"/>
            <a:ext cx="3192338" cy="430887"/>
          </a:xfrm>
          <a:prstGeom prst="rect">
            <a:avLst/>
          </a:prstGeom>
        </p:spPr>
        <p:txBody>
          <a:bodyPr wrap="square">
            <a:spAutoFit/>
          </a:bodyPr>
          <a:lstStyle/>
          <a:p>
            <a:r>
              <a:rPr lang="en-US" sz="2200" dirty="0" smtClean="0">
                <a:latin typeface="Lato Light" panose="020F0502020204030203" pitchFamily="34" charset="0"/>
                <a:ea typeface="Lato Light" panose="020F0502020204030203" pitchFamily="34" charset="0"/>
                <a:cs typeface="Lato Light" panose="020F0502020204030203" pitchFamily="34" charset="0"/>
              </a:rPr>
              <a:t>Available expertise</a:t>
            </a:r>
            <a:endParaRPr lang="en-US" sz="2200" dirty="0">
              <a:latin typeface="Lato Light" panose="020F0502020204030203" pitchFamily="34" charset="0"/>
              <a:ea typeface="Lato Light" panose="020F0502020204030203" pitchFamily="34" charset="0"/>
              <a:cs typeface="Lato Light" panose="020F0502020204030203" pitchFamily="34" charset="0"/>
            </a:endParaRPr>
          </a:p>
        </p:txBody>
      </p:sp>
      <p:sp>
        <p:nvSpPr>
          <p:cNvPr id="792" name="Rectangle 46">
            <a:extLst>
              <a:ext uri="{FF2B5EF4-FFF2-40B4-BE49-F238E27FC236}">
                <a16:creationId xmlns:a16="http://schemas.microsoft.com/office/drawing/2014/main" id="{434AFB33-8EEA-984F-84D2-B132C5E33DDC}"/>
              </a:ext>
            </a:extLst>
          </p:cNvPr>
          <p:cNvSpPr/>
          <p:nvPr/>
        </p:nvSpPr>
        <p:spPr>
          <a:xfrm>
            <a:off x="12164328" y="6625457"/>
            <a:ext cx="3147514" cy="430887"/>
          </a:xfrm>
          <a:prstGeom prst="rect">
            <a:avLst/>
          </a:prstGeom>
        </p:spPr>
        <p:txBody>
          <a:bodyPr wrap="square">
            <a:spAutoFit/>
          </a:bodyPr>
          <a:lstStyle/>
          <a:p>
            <a:r>
              <a:rPr lang="en-US" sz="2200" dirty="0" smtClean="0">
                <a:latin typeface="Lato Light" panose="020F0502020204030203" pitchFamily="34" charset="0"/>
                <a:ea typeface="Lato Light" panose="020F0502020204030203" pitchFamily="34" charset="0"/>
                <a:cs typeface="Lato Light" panose="020F0502020204030203" pitchFamily="34" charset="0"/>
              </a:rPr>
              <a:t>Pool of expertise</a:t>
            </a:r>
            <a:endParaRPr lang="en-US" sz="2200" dirty="0">
              <a:latin typeface="Lato Light" panose="020F0502020204030203" pitchFamily="34" charset="0"/>
              <a:ea typeface="Lato Light" panose="020F0502020204030203" pitchFamily="34" charset="0"/>
              <a:cs typeface="Lato Light" panose="020F0502020204030203" pitchFamily="34" charset="0"/>
            </a:endParaRPr>
          </a:p>
        </p:txBody>
      </p:sp>
      <p:sp>
        <p:nvSpPr>
          <p:cNvPr id="793" name="Rectangle 46">
            <a:extLst>
              <a:ext uri="{FF2B5EF4-FFF2-40B4-BE49-F238E27FC236}">
                <a16:creationId xmlns:a16="http://schemas.microsoft.com/office/drawing/2014/main" id="{A6D61518-63D5-204F-9EE9-FA0CA16D1F80}"/>
              </a:ext>
            </a:extLst>
          </p:cNvPr>
          <p:cNvSpPr/>
          <p:nvPr/>
        </p:nvSpPr>
        <p:spPr>
          <a:xfrm>
            <a:off x="12170618" y="9011339"/>
            <a:ext cx="3147514" cy="769441"/>
          </a:xfrm>
          <a:prstGeom prst="rect">
            <a:avLst/>
          </a:prstGeom>
        </p:spPr>
        <p:txBody>
          <a:bodyPr wrap="square">
            <a:spAutoFit/>
          </a:bodyPr>
          <a:lstStyle/>
          <a:p>
            <a:r>
              <a:rPr lang="en-US" sz="2200" dirty="0">
                <a:latin typeface="Lato Light" panose="020F0502020204030203" pitchFamily="34" charset="0"/>
                <a:ea typeface="Lato Light" panose="020F0502020204030203" pitchFamily="34" charset="0"/>
                <a:cs typeface="Lato Light" panose="020F0502020204030203" pitchFamily="34" charset="0"/>
              </a:rPr>
              <a:t>Promotions only work</a:t>
            </a:r>
          </a:p>
          <a:p>
            <a:r>
              <a:rPr lang="en-US" sz="2200" dirty="0">
                <a:latin typeface="Lato Light" panose="020F0502020204030203" pitchFamily="34" charset="0"/>
                <a:ea typeface="Lato Light" panose="020F0502020204030203" pitchFamily="34" charset="0"/>
                <a:cs typeface="Lato Light" panose="020F0502020204030203" pitchFamily="34" charset="0"/>
              </a:rPr>
              <a:t>as well as the marketing.</a:t>
            </a:r>
          </a:p>
        </p:txBody>
      </p:sp>
      <p:sp>
        <p:nvSpPr>
          <p:cNvPr id="794" name="Rectangle 46">
            <a:extLst>
              <a:ext uri="{FF2B5EF4-FFF2-40B4-BE49-F238E27FC236}">
                <a16:creationId xmlns:a16="http://schemas.microsoft.com/office/drawing/2014/main" id="{7F734FF6-2383-2C48-A72D-075256E3ABEF}"/>
              </a:ext>
            </a:extLst>
          </p:cNvPr>
          <p:cNvSpPr/>
          <p:nvPr/>
        </p:nvSpPr>
        <p:spPr>
          <a:xfrm>
            <a:off x="12161653" y="11403537"/>
            <a:ext cx="3147514" cy="769441"/>
          </a:xfrm>
          <a:prstGeom prst="rect">
            <a:avLst/>
          </a:prstGeom>
        </p:spPr>
        <p:txBody>
          <a:bodyPr wrap="square">
            <a:spAutoFit/>
          </a:bodyPr>
          <a:lstStyle/>
          <a:p>
            <a:r>
              <a:rPr lang="en-US" sz="2200" dirty="0">
                <a:latin typeface="Lato Light" panose="020F0502020204030203" pitchFamily="34" charset="0"/>
                <a:ea typeface="Lato Light" panose="020F0502020204030203" pitchFamily="34" charset="0"/>
                <a:cs typeface="Lato Light" panose="020F0502020204030203" pitchFamily="34" charset="0"/>
              </a:rPr>
              <a:t>Promotions only work</a:t>
            </a:r>
          </a:p>
          <a:p>
            <a:r>
              <a:rPr lang="en-US" sz="2200" dirty="0">
                <a:latin typeface="Lato Light" panose="020F0502020204030203" pitchFamily="34" charset="0"/>
                <a:ea typeface="Lato Light" panose="020F0502020204030203" pitchFamily="34" charset="0"/>
                <a:cs typeface="Lato Light" panose="020F0502020204030203" pitchFamily="34" charset="0"/>
              </a:rPr>
              <a:t>as well as the marketing.</a:t>
            </a:r>
          </a:p>
        </p:txBody>
      </p:sp>
      <p:sp>
        <p:nvSpPr>
          <p:cNvPr id="795" name="Rectangle 46">
            <a:extLst>
              <a:ext uri="{FF2B5EF4-FFF2-40B4-BE49-F238E27FC236}">
                <a16:creationId xmlns:a16="http://schemas.microsoft.com/office/drawing/2014/main" id="{0240061B-B844-BB4C-B479-AB5FBDF4CD73}"/>
              </a:ext>
            </a:extLst>
          </p:cNvPr>
          <p:cNvSpPr/>
          <p:nvPr/>
        </p:nvSpPr>
        <p:spPr>
          <a:xfrm>
            <a:off x="16636255" y="4257786"/>
            <a:ext cx="3192338" cy="430887"/>
          </a:xfrm>
          <a:prstGeom prst="rect">
            <a:avLst/>
          </a:prstGeom>
        </p:spPr>
        <p:txBody>
          <a:bodyPr wrap="square">
            <a:spAutoFit/>
          </a:bodyPr>
          <a:lstStyle/>
          <a:p>
            <a:r>
              <a:rPr lang="en-US" sz="2200" dirty="0" smtClean="0">
                <a:latin typeface="Lato Light" panose="020F0502020204030203" pitchFamily="34" charset="0"/>
                <a:ea typeface="Lato Light" panose="020F0502020204030203" pitchFamily="34" charset="0"/>
                <a:cs typeface="Lato Light" panose="020F0502020204030203" pitchFamily="34" charset="0"/>
              </a:rPr>
              <a:t>Barriers to development.</a:t>
            </a:r>
            <a:endParaRPr lang="en-US" sz="2200" dirty="0">
              <a:latin typeface="Lato Light" panose="020F0502020204030203" pitchFamily="34" charset="0"/>
              <a:ea typeface="Lato Light" panose="020F0502020204030203" pitchFamily="34" charset="0"/>
              <a:cs typeface="Lato Light" panose="020F0502020204030203" pitchFamily="34" charset="0"/>
            </a:endParaRPr>
          </a:p>
        </p:txBody>
      </p:sp>
      <p:sp>
        <p:nvSpPr>
          <p:cNvPr id="796" name="Rectangle 46">
            <a:extLst>
              <a:ext uri="{FF2B5EF4-FFF2-40B4-BE49-F238E27FC236}">
                <a16:creationId xmlns:a16="http://schemas.microsoft.com/office/drawing/2014/main" id="{0414F545-0697-6748-9495-F2F885BA409F}"/>
              </a:ext>
            </a:extLst>
          </p:cNvPr>
          <p:cNvSpPr/>
          <p:nvPr/>
        </p:nvSpPr>
        <p:spPr>
          <a:xfrm>
            <a:off x="16627290" y="6651342"/>
            <a:ext cx="3192338" cy="430887"/>
          </a:xfrm>
          <a:prstGeom prst="rect">
            <a:avLst/>
          </a:prstGeom>
        </p:spPr>
        <p:txBody>
          <a:bodyPr wrap="square">
            <a:spAutoFit/>
          </a:bodyPr>
          <a:lstStyle/>
          <a:p>
            <a:r>
              <a:rPr lang="en-US" sz="2200" dirty="0" smtClean="0">
                <a:latin typeface="Lato Light" panose="020F0502020204030203" pitchFamily="34" charset="0"/>
                <a:ea typeface="Lato Light" panose="020F0502020204030203" pitchFamily="34" charset="0"/>
                <a:cs typeface="Lato Light" panose="020F0502020204030203" pitchFamily="34" charset="0"/>
              </a:rPr>
              <a:t>.Specify </a:t>
            </a:r>
            <a:endParaRPr lang="en-US" sz="2200" dirty="0">
              <a:latin typeface="Lato Light" panose="020F0502020204030203" pitchFamily="34" charset="0"/>
              <a:ea typeface="Lato Light" panose="020F0502020204030203" pitchFamily="34" charset="0"/>
              <a:cs typeface="Lato Light" panose="020F0502020204030203" pitchFamily="34" charset="0"/>
            </a:endParaRPr>
          </a:p>
        </p:txBody>
      </p:sp>
      <p:sp>
        <p:nvSpPr>
          <p:cNvPr id="797" name="Rectangle 46">
            <a:extLst>
              <a:ext uri="{FF2B5EF4-FFF2-40B4-BE49-F238E27FC236}">
                <a16:creationId xmlns:a16="http://schemas.microsoft.com/office/drawing/2014/main" id="{2FE74848-6B66-E84E-93F3-884077A2C180}"/>
              </a:ext>
            </a:extLst>
          </p:cNvPr>
          <p:cNvSpPr/>
          <p:nvPr/>
        </p:nvSpPr>
        <p:spPr>
          <a:xfrm>
            <a:off x="16618326" y="9029268"/>
            <a:ext cx="3192338" cy="769441"/>
          </a:xfrm>
          <a:prstGeom prst="rect">
            <a:avLst/>
          </a:prstGeom>
        </p:spPr>
        <p:txBody>
          <a:bodyPr wrap="square">
            <a:spAutoFit/>
          </a:bodyPr>
          <a:lstStyle/>
          <a:p>
            <a:r>
              <a:rPr lang="en-US" sz="2200" dirty="0">
                <a:latin typeface="Lato Light" panose="020F0502020204030203" pitchFamily="34" charset="0"/>
                <a:ea typeface="Lato Light" panose="020F0502020204030203" pitchFamily="34" charset="0"/>
                <a:cs typeface="Lato Light" panose="020F0502020204030203" pitchFamily="34" charset="0"/>
              </a:rPr>
              <a:t>Promotions only work</a:t>
            </a:r>
          </a:p>
          <a:p>
            <a:r>
              <a:rPr lang="en-US" sz="2200" dirty="0">
                <a:latin typeface="Lato Light" panose="020F0502020204030203" pitchFamily="34" charset="0"/>
                <a:ea typeface="Lato Light" panose="020F0502020204030203" pitchFamily="34" charset="0"/>
                <a:cs typeface="Lato Light" panose="020F0502020204030203" pitchFamily="34" charset="0"/>
              </a:rPr>
              <a:t>as well as the marketing.</a:t>
            </a:r>
          </a:p>
        </p:txBody>
      </p:sp>
      <p:sp>
        <p:nvSpPr>
          <p:cNvPr id="798" name="Rectangle 46">
            <a:extLst>
              <a:ext uri="{FF2B5EF4-FFF2-40B4-BE49-F238E27FC236}">
                <a16:creationId xmlns:a16="http://schemas.microsoft.com/office/drawing/2014/main" id="{159ACAF6-EB33-D348-9F46-6F323B16205A}"/>
              </a:ext>
            </a:extLst>
          </p:cNvPr>
          <p:cNvSpPr/>
          <p:nvPr/>
        </p:nvSpPr>
        <p:spPr>
          <a:xfrm>
            <a:off x="16636255" y="11388877"/>
            <a:ext cx="3192338" cy="769441"/>
          </a:xfrm>
          <a:prstGeom prst="rect">
            <a:avLst/>
          </a:prstGeom>
        </p:spPr>
        <p:txBody>
          <a:bodyPr wrap="square">
            <a:spAutoFit/>
          </a:bodyPr>
          <a:lstStyle/>
          <a:p>
            <a:r>
              <a:rPr lang="en-US" sz="2200" dirty="0">
                <a:latin typeface="Lato Light" panose="020F0502020204030203" pitchFamily="34" charset="0"/>
                <a:ea typeface="Lato Light" panose="020F0502020204030203" pitchFamily="34" charset="0"/>
                <a:cs typeface="Lato Light" panose="020F0502020204030203" pitchFamily="34" charset="0"/>
              </a:rPr>
              <a:t>Promotions only work</a:t>
            </a:r>
          </a:p>
          <a:p>
            <a:r>
              <a:rPr lang="en-US" sz="2200" dirty="0">
                <a:latin typeface="Lato Light" panose="020F0502020204030203" pitchFamily="34" charset="0"/>
                <a:ea typeface="Lato Light" panose="020F0502020204030203" pitchFamily="34" charset="0"/>
                <a:cs typeface="Lato Light" panose="020F0502020204030203" pitchFamily="34" charset="0"/>
              </a:rPr>
              <a:t>as well as the marketing.</a:t>
            </a:r>
          </a:p>
        </p:txBody>
      </p:sp>
      <p:grpSp>
        <p:nvGrpSpPr>
          <p:cNvPr id="799" name="Group 54">
            <a:extLst>
              <a:ext uri="{FF2B5EF4-FFF2-40B4-BE49-F238E27FC236}">
                <a16:creationId xmlns:a16="http://schemas.microsoft.com/office/drawing/2014/main" id="{2A5B40B1-B7ED-6C4B-ADE7-A08EC42FD73B}"/>
              </a:ext>
            </a:extLst>
          </p:cNvPr>
          <p:cNvGrpSpPr/>
          <p:nvPr/>
        </p:nvGrpSpPr>
        <p:grpSpPr>
          <a:xfrm>
            <a:off x="6169589" y="3892463"/>
            <a:ext cx="3794686" cy="948971"/>
            <a:chOff x="5517310" y="11228078"/>
            <a:chExt cx="3676939" cy="948971"/>
          </a:xfrm>
        </p:grpSpPr>
        <p:sp>
          <p:nvSpPr>
            <p:cNvPr id="800" name="CuadroTexto 395">
              <a:extLst>
                <a:ext uri="{FF2B5EF4-FFF2-40B4-BE49-F238E27FC236}">
                  <a16:creationId xmlns:a16="http://schemas.microsoft.com/office/drawing/2014/main" id="{1DD845F4-041F-5E45-A78B-DAFEBF976804}"/>
                </a:ext>
              </a:extLst>
            </p:cNvPr>
            <p:cNvSpPr txBox="1"/>
            <p:nvPr/>
          </p:nvSpPr>
          <p:spPr>
            <a:xfrm>
              <a:off x="6787534" y="11228078"/>
              <a:ext cx="2382675" cy="584775"/>
            </a:xfrm>
            <a:prstGeom prst="rect">
              <a:avLst/>
            </a:prstGeom>
            <a:noFill/>
          </p:spPr>
          <p:txBody>
            <a:bodyPr wrap="square" rtlCol="0">
              <a:spAutoFit/>
            </a:bodyPr>
            <a:lstStyle/>
            <a:p>
              <a:pPr algn="r"/>
              <a:r>
                <a:rPr lang="en-US" sz="3200" b="1" dirty="0">
                  <a:solidFill>
                    <a:schemeClr val="bg2"/>
                  </a:solidFill>
                  <a:latin typeface="Lato" charset="0"/>
                  <a:ea typeface="Lato" charset="0"/>
                  <a:cs typeface="Lato" charset="0"/>
                </a:rPr>
                <a:t>Analyze</a:t>
              </a:r>
            </a:p>
          </p:txBody>
        </p:sp>
        <p:sp>
          <p:nvSpPr>
            <p:cNvPr id="801" name="Rectangle 56">
              <a:extLst>
                <a:ext uri="{FF2B5EF4-FFF2-40B4-BE49-F238E27FC236}">
                  <a16:creationId xmlns:a16="http://schemas.microsoft.com/office/drawing/2014/main" id="{9089F14A-4D22-0046-92B5-F340E23BAEF0}"/>
                </a:ext>
              </a:extLst>
            </p:cNvPr>
            <p:cNvSpPr/>
            <p:nvPr/>
          </p:nvSpPr>
          <p:spPr>
            <a:xfrm>
              <a:off x="5517310" y="11715384"/>
              <a:ext cx="3676939" cy="461665"/>
            </a:xfrm>
            <a:prstGeom prst="rect">
              <a:avLst/>
            </a:prstGeom>
          </p:spPr>
          <p:txBody>
            <a:bodyPr wrap="square">
              <a:spAutoFit/>
            </a:bodyPr>
            <a:lstStyle/>
            <a:p>
              <a:pPr algn="r"/>
              <a:endParaRPr lang="en-US" sz="24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802" name="Group 54">
            <a:extLst>
              <a:ext uri="{FF2B5EF4-FFF2-40B4-BE49-F238E27FC236}">
                <a16:creationId xmlns:a16="http://schemas.microsoft.com/office/drawing/2014/main" id="{08A24680-CD9D-7C48-B17A-CB92861ABC0E}"/>
              </a:ext>
            </a:extLst>
          </p:cNvPr>
          <p:cNvGrpSpPr/>
          <p:nvPr/>
        </p:nvGrpSpPr>
        <p:grpSpPr>
          <a:xfrm>
            <a:off x="6144780" y="6291561"/>
            <a:ext cx="3794686" cy="948971"/>
            <a:chOff x="5517310" y="11228078"/>
            <a:chExt cx="3676939" cy="948971"/>
          </a:xfrm>
        </p:grpSpPr>
        <p:sp>
          <p:nvSpPr>
            <p:cNvPr id="803" name="CuadroTexto 395">
              <a:extLst>
                <a:ext uri="{FF2B5EF4-FFF2-40B4-BE49-F238E27FC236}">
                  <a16:creationId xmlns:a16="http://schemas.microsoft.com/office/drawing/2014/main" id="{B8F154F2-D511-8E42-8616-2119626DCD54}"/>
                </a:ext>
              </a:extLst>
            </p:cNvPr>
            <p:cNvSpPr txBox="1"/>
            <p:nvPr/>
          </p:nvSpPr>
          <p:spPr>
            <a:xfrm>
              <a:off x="6787534" y="11228078"/>
              <a:ext cx="2382675" cy="584775"/>
            </a:xfrm>
            <a:prstGeom prst="rect">
              <a:avLst/>
            </a:prstGeom>
            <a:noFill/>
          </p:spPr>
          <p:txBody>
            <a:bodyPr wrap="square" rtlCol="0">
              <a:spAutoFit/>
            </a:bodyPr>
            <a:lstStyle/>
            <a:p>
              <a:pPr algn="r"/>
              <a:r>
                <a:rPr lang="en-US" sz="3200" b="1" dirty="0">
                  <a:solidFill>
                    <a:schemeClr val="bg2"/>
                  </a:solidFill>
                  <a:latin typeface="Lato" charset="0"/>
                  <a:ea typeface="Lato" charset="0"/>
                  <a:cs typeface="Lato" charset="0"/>
                </a:rPr>
                <a:t>Develop</a:t>
              </a:r>
            </a:p>
          </p:txBody>
        </p:sp>
        <p:sp>
          <p:nvSpPr>
            <p:cNvPr id="804" name="Rectangle 56">
              <a:extLst>
                <a:ext uri="{FF2B5EF4-FFF2-40B4-BE49-F238E27FC236}">
                  <a16:creationId xmlns:a16="http://schemas.microsoft.com/office/drawing/2014/main" id="{A9B3C73F-DABC-E344-820C-8BF5D757CCDF}"/>
                </a:ext>
              </a:extLst>
            </p:cNvPr>
            <p:cNvSpPr/>
            <p:nvPr/>
          </p:nvSpPr>
          <p:spPr>
            <a:xfrm>
              <a:off x="5517310" y="11715384"/>
              <a:ext cx="3676939" cy="461665"/>
            </a:xfrm>
            <a:prstGeom prst="rect">
              <a:avLst/>
            </a:prstGeom>
          </p:spPr>
          <p:txBody>
            <a:bodyPr wrap="square">
              <a:spAutoFit/>
            </a:bodyPr>
            <a:lstStyle/>
            <a:p>
              <a:pPr algn="r"/>
              <a:r>
                <a:rPr lang="en-US" sz="2400" dirty="0" smtClean="0">
                  <a:solidFill>
                    <a:schemeClr val="bg2"/>
                  </a:solidFill>
                  <a:latin typeface="Lato Light" panose="020F0502020204030203" pitchFamily="34" charset="0"/>
                  <a:ea typeface="Lato Light" panose="020F0502020204030203" pitchFamily="34" charset="0"/>
                  <a:cs typeface="Lato Light" panose="020F0502020204030203" pitchFamily="34" charset="0"/>
                </a:rPr>
                <a:t>.</a:t>
              </a:r>
              <a:endParaRPr lang="en-US" sz="24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805" name="Group 54">
            <a:extLst>
              <a:ext uri="{FF2B5EF4-FFF2-40B4-BE49-F238E27FC236}">
                <a16:creationId xmlns:a16="http://schemas.microsoft.com/office/drawing/2014/main" id="{F5F1D2CB-8426-D84C-AB19-FB8A98907907}"/>
              </a:ext>
            </a:extLst>
          </p:cNvPr>
          <p:cNvGrpSpPr/>
          <p:nvPr/>
        </p:nvGrpSpPr>
        <p:grpSpPr>
          <a:xfrm>
            <a:off x="6163971" y="8691711"/>
            <a:ext cx="3794686" cy="948971"/>
            <a:chOff x="5517310" y="11228078"/>
            <a:chExt cx="3676939" cy="948971"/>
          </a:xfrm>
        </p:grpSpPr>
        <p:sp>
          <p:nvSpPr>
            <p:cNvPr id="806" name="CuadroTexto 395">
              <a:extLst>
                <a:ext uri="{FF2B5EF4-FFF2-40B4-BE49-F238E27FC236}">
                  <a16:creationId xmlns:a16="http://schemas.microsoft.com/office/drawing/2014/main" id="{F38503B4-7B27-4646-886A-FBF026F41C5B}"/>
                </a:ext>
              </a:extLst>
            </p:cNvPr>
            <p:cNvSpPr txBox="1"/>
            <p:nvPr/>
          </p:nvSpPr>
          <p:spPr>
            <a:xfrm>
              <a:off x="6787534" y="11228078"/>
              <a:ext cx="2382675" cy="584775"/>
            </a:xfrm>
            <a:prstGeom prst="rect">
              <a:avLst/>
            </a:prstGeom>
            <a:noFill/>
          </p:spPr>
          <p:txBody>
            <a:bodyPr wrap="square" rtlCol="0">
              <a:spAutoFit/>
            </a:bodyPr>
            <a:lstStyle/>
            <a:p>
              <a:pPr algn="r"/>
              <a:r>
                <a:rPr lang="en-US" sz="3200" b="1" dirty="0">
                  <a:solidFill>
                    <a:schemeClr val="bg2"/>
                  </a:solidFill>
                  <a:latin typeface="Lato" charset="0"/>
                  <a:ea typeface="Lato" charset="0"/>
                  <a:cs typeface="Lato" charset="0"/>
                </a:rPr>
                <a:t>Identify</a:t>
              </a:r>
            </a:p>
          </p:txBody>
        </p:sp>
        <p:sp>
          <p:nvSpPr>
            <p:cNvPr id="807" name="Rectangle 56">
              <a:extLst>
                <a:ext uri="{FF2B5EF4-FFF2-40B4-BE49-F238E27FC236}">
                  <a16:creationId xmlns:a16="http://schemas.microsoft.com/office/drawing/2014/main" id="{2A6B0236-12B2-2441-A4AC-1DED845953B9}"/>
                </a:ext>
              </a:extLst>
            </p:cNvPr>
            <p:cNvSpPr/>
            <p:nvPr/>
          </p:nvSpPr>
          <p:spPr>
            <a:xfrm>
              <a:off x="5517310" y="11715384"/>
              <a:ext cx="3676939" cy="461665"/>
            </a:xfrm>
            <a:prstGeom prst="rect">
              <a:avLst/>
            </a:prstGeom>
          </p:spPr>
          <p:txBody>
            <a:bodyPr wrap="square">
              <a:spAutoFit/>
            </a:bodyPr>
            <a:lstStyle/>
            <a:p>
              <a:pPr algn="r"/>
              <a:endParaRPr lang="en-US" sz="24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808" name="Group 54">
            <a:extLst>
              <a:ext uri="{FF2B5EF4-FFF2-40B4-BE49-F238E27FC236}">
                <a16:creationId xmlns:a16="http://schemas.microsoft.com/office/drawing/2014/main" id="{14156869-1F96-DB44-83BA-3F32AAABA5B9}"/>
              </a:ext>
            </a:extLst>
          </p:cNvPr>
          <p:cNvGrpSpPr/>
          <p:nvPr/>
        </p:nvGrpSpPr>
        <p:grpSpPr>
          <a:xfrm>
            <a:off x="6165798" y="11093248"/>
            <a:ext cx="3794686" cy="948971"/>
            <a:chOff x="5517310" y="11228078"/>
            <a:chExt cx="3676939" cy="948971"/>
          </a:xfrm>
        </p:grpSpPr>
        <p:sp>
          <p:nvSpPr>
            <p:cNvPr id="809" name="CuadroTexto 395">
              <a:extLst>
                <a:ext uri="{FF2B5EF4-FFF2-40B4-BE49-F238E27FC236}">
                  <a16:creationId xmlns:a16="http://schemas.microsoft.com/office/drawing/2014/main" id="{C8E320DA-DCCA-7F48-8DD3-40C4A2B00299}"/>
                </a:ext>
              </a:extLst>
            </p:cNvPr>
            <p:cNvSpPr txBox="1"/>
            <p:nvPr/>
          </p:nvSpPr>
          <p:spPr>
            <a:xfrm>
              <a:off x="6787534" y="11228078"/>
              <a:ext cx="2382675" cy="584775"/>
            </a:xfrm>
            <a:prstGeom prst="rect">
              <a:avLst/>
            </a:prstGeom>
            <a:noFill/>
          </p:spPr>
          <p:txBody>
            <a:bodyPr wrap="square" rtlCol="0">
              <a:spAutoFit/>
            </a:bodyPr>
            <a:lstStyle/>
            <a:p>
              <a:pPr algn="r"/>
              <a:r>
                <a:rPr lang="en-US" sz="3200" b="1" dirty="0">
                  <a:solidFill>
                    <a:schemeClr val="bg2"/>
                  </a:solidFill>
                  <a:latin typeface="Lato" charset="0"/>
                  <a:ea typeface="Lato" charset="0"/>
                  <a:cs typeface="Lato" charset="0"/>
                </a:rPr>
                <a:t>Present</a:t>
              </a:r>
            </a:p>
          </p:txBody>
        </p:sp>
        <p:sp>
          <p:nvSpPr>
            <p:cNvPr id="810" name="Rectangle 56">
              <a:extLst>
                <a:ext uri="{FF2B5EF4-FFF2-40B4-BE49-F238E27FC236}">
                  <a16:creationId xmlns:a16="http://schemas.microsoft.com/office/drawing/2014/main" id="{B0631ABF-C350-2E4B-8BED-14292BA6E4A1}"/>
                </a:ext>
              </a:extLst>
            </p:cNvPr>
            <p:cNvSpPr/>
            <p:nvPr/>
          </p:nvSpPr>
          <p:spPr>
            <a:xfrm>
              <a:off x="5517310" y="11715384"/>
              <a:ext cx="3676939" cy="461665"/>
            </a:xfrm>
            <a:prstGeom prst="rect">
              <a:avLst/>
            </a:prstGeom>
          </p:spPr>
          <p:txBody>
            <a:bodyPr wrap="square">
              <a:spAutoFit/>
            </a:bodyPr>
            <a:lstStyle/>
            <a:p>
              <a:pPr algn="r"/>
              <a:endParaRPr lang="en-US" sz="2400" dirty="0">
                <a:solidFill>
                  <a:schemeClr val="bg2"/>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65" name="Grupo 64">
            <a:extLst>
              <a:ext uri="{FF2B5EF4-FFF2-40B4-BE49-F238E27FC236}">
                <a16:creationId xmlns:a16="http://schemas.microsoft.com/office/drawing/2014/main" id="{8D524DBC-271F-BC4A-AE7C-5E1D332D9046}"/>
              </a:ext>
            </a:extLst>
          </p:cNvPr>
          <p:cNvGrpSpPr/>
          <p:nvPr/>
        </p:nvGrpSpPr>
        <p:grpSpPr>
          <a:xfrm>
            <a:off x="2668308" y="567612"/>
            <a:ext cx="19041035" cy="3115447"/>
            <a:chOff x="2668308" y="861425"/>
            <a:chExt cx="19041035" cy="3115447"/>
          </a:xfrm>
        </p:grpSpPr>
        <p:sp>
          <p:nvSpPr>
            <p:cNvPr id="66" name="CuadroTexto 65">
              <a:extLst>
                <a:ext uri="{FF2B5EF4-FFF2-40B4-BE49-F238E27FC236}">
                  <a16:creationId xmlns:a16="http://schemas.microsoft.com/office/drawing/2014/main" id="{483404E6-6047-E24A-B18E-A206B69B767D}"/>
                </a:ext>
              </a:extLst>
            </p:cNvPr>
            <p:cNvSpPr txBox="1"/>
            <p:nvPr/>
          </p:nvSpPr>
          <p:spPr>
            <a:xfrm>
              <a:off x="5912919" y="861425"/>
              <a:ext cx="12551833" cy="1323439"/>
            </a:xfrm>
            <a:prstGeom prst="rect">
              <a:avLst/>
            </a:prstGeom>
            <a:noFill/>
          </p:spPr>
          <p:txBody>
            <a:bodyPr wrap="none" rtlCol="0">
              <a:spAutoFit/>
            </a:bodyPr>
            <a:lstStyle/>
            <a:p>
              <a:pPr algn="ctr"/>
              <a:r>
                <a:rPr lang="en-US" sz="8000" b="1" dirty="0" smtClean="0">
                  <a:solidFill>
                    <a:schemeClr val="tx2"/>
                  </a:solidFill>
                  <a:latin typeface="Lato Heavy" charset="0"/>
                  <a:ea typeface="Lato Heavy" charset="0"/>
                  <a:cs typeface="Lato Heavy" charset="0"/>
                </a:rPr>
                <a:t> </a:t>
              </a:r>
              <a:r>
                <a:rPr lang="en-US" sz="8000" b="1" dirty="0">
                  <a:solidFill>
                    <a:schemeClr val="tx2"/>
                  </a:solidFill>
                  <a:latin typeface="Lato Heavy" charset="0"/>
                  <a:ea typeface="Lato Heavy" charset="0"/>
                  <a:cs typeface="Lato Heavy" charset="0"/>
                </a:rPr>
                <a:t>Inclusion and Diversity</a:t>
              </a:r>
              <a:r>
                <a:rPr lang="en-US" sz="8000" dirty="0"/>
                <a:t>: </a:t>
              </a:r>
              <a:endParaRPr lang="en-US" sz="8000" b="1" dirty="0">
                <a:solidFill>
                  <a:schemeClr val="tx2"/>
                </a:solidFill>
                <a:latin typeface="Lato Heavy" charset="0"/>
                <a:ea typeface="Lato Heavy" charset="0"/>
                <a:cs typeface="Lato Heavy" charset="0"/>
              </a:endParaRPr>
            </a:p>
          </p:txBody>
        </p:sp>
        <p:sp>
          <p:nvSpPr>
            <p:cNvPr id="67" name="CuadroTexto 66">
              <a:extLst>
                <a:ext uri="{FF2B5EF4-FFF2-40B4-BE49-F238E27FC236}">
                  <a16:creationId xmlns:a16="http://schemas.microsoft.com/office/drawing/2014/main" id="{F3319058-2A7B-1C42-B0BE-9060F5F69EEC}"/>
                </a:ext>
              </a:extLst>
            </p:cNvPr>
            <p:cNvSpPr txBox="1"/>
            <p:nvPr/>
          </p:nvSpPr>
          <p:spPr>
            <a:xfrm>
              <a:off x="2668308" y="2222546"/>
              <a:ext cx="19041035" cy="1754326"/>
            </a:xfrm>
            <a:prstGeom prst="rect">
              <a:avLst/>
            </a:prstGeom>
            <a:noFill/>
          </p:spPr>
          <p:txBody>
            <a:bodyPr wrap="square" rtlCol="0">
              <a:spAutoFit/>
            </a:bodyPr>
            <a:lstStyle/>
            <a:p>
              <a:pPr algn="ctr"/>
              <a:r>
                <a:rPr lang="en-US" dirty="0" smtClean="0"/>
                <a:t>we </a:t>
              </a:r>
              <a:r>
                <a:rPr lang="en-US" dirty="0"/>
                <a:t>question whose expertise we value, who we listen to and who holds the levers of power. We support new and innovative ways to break down barriers, to harness a diverse range of new voices and new ideas to drive change </a:t>
              </a:r>
              <a:r>
                <a:rPr lang="en-US" dirty="0" smtClean="0">
                  <a:latin typeface="Lato Light" panose="020F0502020204030203" pitchFamily="34" charset="0"/>
                  <a:ea typeface="Lato Light" panose="020F0502020204030203" pitchFamily="34" charset="0"/>
                  <a:cs typeface="Lato Light" panose="020F0502020204030203" pitchFamily="34" charset="0"/>
                </a:rPr>
                <a:t>.</a:t>
              </a:r>
              <a:endParaRPr lang="en-US"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68" name="Freeform 170">
            <a:extLst>
              <a:ext uri="{FF2B5EF4-FFF2-40B4-BE49-F238E27FC236}">
                <a16:creationId xmlns:a16="http://schemas.microsoft.com/office/drawing/2014/main" id="{A7877DA7-6430-454C-AF1F-50CC614438F6}"/>
              </a:ext>
            </a:extLst>
          </p:cNvPr>
          <p:cNvSpPr>
            <a:spLocks noChangeArrowheads="1"/>
          </p:cNvSpPr>
          <p:nvPr/>
        </p:nvSpPr>
        <p:spPr bwMode="auto">
          <a:xfrm>
            <a:off x="10619670" y="6842920"/>
            <a:ext cx="386284" cy="386284"/>
          </a:xfrm>
          <a:custGeom>
            <a:avLst/>
            <a:gdLst>
              <a:gd name="T0" fmla="*/ 525 w 526"/>
              <a:gd name="T1" fmla="*/ 262 h 525"/>
              <a:gd name="T2" fmla="*/ 525 w 526"/>
              <a:gd name="T3" fmla="*/ 262 h 525"/>
              <a:gd name="T4" fmla="*/ 262 w 526"/>
              <a:gd name="T5" fmla="*/ 524 h 525"/>
              <a:gd name="T6" fmla="*/ 0 w 526"/>
              <a:gd name="T7" fmla="*/ 262 h 525"/>
              <a:gd name="T8" fmla="*/ 262 w 526"/>
              <a:gd name="T9" fmla="*/ 0 h 525"/>
              <a:gd name="T10" fmla="*/ 525 w 526"/>
              <a:gd name="T11" fmla="*/ 262 h 525"/>
            </a:gdLst>
            <a:ahLst/>
            <a:cxnLst>
              <a:cxn ang="0">
                <a:pos x="T0" y="T1"/>
              </a:cxn>
              <a:cxn ang="0">
                <a:pos x="T2" y="T3"/>
              </a:cxn>
              <a:cxn ang="0">
                <a:pos x="T4" y="T5"/>
              </a:cxn>
              <a:cxn ang="0">
                <a:pos x="T6" y="T7"/>
              </a:cxn>
              <a:cxn ang="0">
                <a:pos x="T8" y="T9"/>
              </a:cxn>
              <a:cxn ang="0">
                <a:pos x="T10" y="T11"/>
              </a:cxn>
            </a:cxnLst>
            <a:rect l="0" t="0" r="r" b="b"/>
            <a:pathLst>
              <a:path w="526" h="525">
                <a:moveTo>
                  <a:pt x="525" y="262"/>
                </a:moveTo>
                <a:lnTo>
                  <a:pt x="525" y="262"/>
                </a:lnTo>
                <a:cubicBezTo>
                  <a:pt x="525" y="407"/>
                  <a:pt x="407" y="524"/>
                  <a:pt x="262" y="524"/>
                </a:cubicBezTo>
                <a:cubicBezTo>
                  <a:pt x="118" y="524"/>
                  <a:pt x="0" y="407"/>
                  <a:pt x="0" y="262"/>
                </a:cubicBezTo>
                <a:cubicBezTo>
                  <a:pt x="0" y="117"/>
                  <a:pt x="118" y="0"/>
                  <a:pt x="262" y="0"/>
                </a:cubicBezTo>
                <a:cubicBezTo>
                  <a:pt x="407" y="0"/>
                  <a:pt x="525" y="117"/>
                  <a:pt x="525" y="262"/>
                </a:cubicBezTo>
              </a:path>
            </a:pathLst>
          </a:custGeom>
          <a:solidFill>
            <a:schemeClr val="accent2"/>
          </a:solidFill>
          <a:ln>
            <a:noFill/>
          </a:ln>
          <a:effectLst/>
        </p:spPr>
        <p:txBody>
          <a:bodyPr wrap="none" anchor="ctr"/>
          <a:lstStyle/>
          <a:p>
            <a:endParaRPr lang="es-MX"/>
          </a:p>
        </p:txBody>
      </p:sp>
      <p:sp>
        <p:nvSpPr>
          <p:cNvPr id="69" name="Freeform 170">
            <a:extLst>
              <a:ext uri="{FF2B5EF4-FFF2-40B4-BE49-F238E27FC236}">
                <a16:creationId xmlns:a16="http://schemas.microsoft.com/office/drawing/2014/main" id="{7373DEE2-960B-3940-AD8D-F94C36FDF347}"/>
              </a:ext>
            </a:extLst>
          </p:cNvPr>
          <p:cNvSpPr>
            <a:spLocks noChangeArrowheads="1"/>
          </p:cNvSpPr>
          <p:nvPr/>
        </p:nvSpPr>
        <p:spPr bwMode="auto">
          <a:xfrm>
            <a:off x="10630051" y="9250636"/>
            <a:ext cx="386284" cy="386284"/>
          </a:xfrm>
          <a:custGeom>
            <a:avLst/>
            <a:gdLst>
              <a:gd name="T0" fmla="*/ 525 w 526"/>
              <a:gd name="T1" fmla="*/ 262 h 525"/>
              <a:gd name="T2" fmla="*/ 525 w 526"/>
              <a:gd name="T3" fmla="*/ 262 h 525"/>
              <a:gd name="T4" fmla="*/ 262 w 526"/>
              <a:gd name="T5" fmla="*/ 524 h 525"/>
              <a:gd name="T6" fmla="*/ 0 w 526"/>
              <a:gd name="T7" fmla="*/ 262 h 525"/>
              <a:gd name="T8" fmla="*/ 262 w 526"/>
              <a:gd name="T9" fmla="*/ 0 h 525"/>
              <a:gd name="T10" fmla="*/ 525 w 526"/>
              <a:gd name="T11" fmla="*/ 262 h 525"/>
            </a:gdLst>
            <a:ahLst/>
            <a:cxnLst>
              <a:cxn ang="0">
                <a:pos x="T0" y="T1"/>
              </a:cxn>
              <a:cxn ang="0">
                <a:pos x="T2" y="T3"/>
              </a:cxn>
              <a:cxn ang="0">
                <a:pos x="T4" y="T5"/>
              </a:cxn>
              <a:cxn ang="0">
                <a:pos x="T6" y="T7"/>
              </a:cxn>
              <a:cxn ang="0">
                <a:pos x="T8" y="T9"/>
              </a:cxn>
              <a:cxn ang="0">
                <a:pos x="T10" y="T11"/>
              </a:cxn>
            </a:cxnLst>
            <a:rect l="0" t="0" r="r" b="b"/>
            <a:pathLst>
              <a:path w="526" h="525">
                <a:moveTo>
                  <a:pt x="525" y="262"/>
                </a:moveTo>
                <a:lnTo>
                  <a:pt x="525" y="262"/>
                </a:lnTo>
                <a:cubicBezTo>
                  <a:pt x="525" y="407"/>
                  <a:pt x="407" y="524"/>
                  <a:pt x="262" y="524"/>
                </a:cubicBezTo>
                <a:cubicBezTo>
                  <a:pt x="118" y="524"/>
                  <a:pt x="0" y="407"/>
                  <a:pt x="0" y="262"/>
                </a:cubicBezTo>
                <a:cubicBezTo>
                  <a:pt x="0" y="117"/>
                  <a:pt x="118" y="0"/>
                  <a:pt x="262" y="0"/>
                </a:cubicBezTo>
                <a:cubicBezTo>
                  <a:pt x="407" y="0"/>
                  <a:pt x="525" y="117"/>
                  <a:pt x="525" y="262"/>
                </a:cubicBezTo>
              </a:path>
            </a:pathLst>
          </a:custGeom>
          <a:solidFill>
            <a:schemeClr val="accent3"/>
          </a:solidFill>
          <a:ln>
            <a:noFill/>
          </a:ln>
          <a:effectLst/>
        </p:spPr>
        <p:txBody>
          <a:bodyPr wrap="none" anchor="ctr"/>
          <a:lstStyle/>
          <a:p>
            <a:endParaRPr lang="es-MX"/>
          </a:p>
        </p:txBody>
      </p:sp>
      <p:sp>
        <p:nvSpPr>
          <p:cNvPr id="70" name="Freeform 170">
            <a:extLst>
              <a:ext uri="{FF2B5EF4-FFF2-40B4-BE49-F238E27FC236}">
                <a16:creationId xmlns:a16="http://schemas.microsoft.com/office/drawing/2014/main" id="{170AA8AE-F341-3E4B-88AB-9CD520BCFEC2}"/>
              </a:ext>
            </a:extLst>
          </p:cNvPr>
          <p:cNvSpPr>
            <a:spLocks noChangeArrowheads="1"/>
          </p:cNvSpPr>
          <p:nvPr/>
        </p:nvSpPr>
        <p:spPr bwMode="auto">
          <a:xfrm>
            <a:off x="10615652" y="11615453"/>
            <a:ext cx="386284" cy="386284"/>
          </a:xfrm>
          <a:custGeom>
            <a:avLst/>
            <a:gdLst>
              <a:gd name="T0" fmla="*/ 525 w 526"/>
              <a:gd name="T1" fmla="*/ 262 h 525"/>
              <a:gd name="T2" fmla="*/ 525 w 526"/>
              <a:gd name="T3" fmla="*/ 262 h 525"/>
              <a:gd name="T4" fmla="*/ 262 w 526"/>
              <a:gd name="T5" fmla="*/ 524 h 525"/>
              <a:gd name="T6" fmla="*/ 0 w 526"/>
              <a:gd name="T7" fmla="*/ 262 h 525"/>
              <a:gd name="T8" fmla="*/ 262 w 526"/>
              <a:gd name="T9" fmla="*/ 0 h 525"/>
              <a:gd name="T10" fmla="*/ 525 w 526"/>
              <a:gd name="T11" fmla="*/ 262 h 525"/>
            </a:gdLst>
            <a:ahLst/>
            <a:cxnLst>
              <a:cxn ang="0">
                <a:pos x="T0" y="T1"/>
              </a:cxn>
              <a:cxn ang="0">
                <a:pos x="T2" y="T3"/>
              </a:cxn>
              <a:cxn ang="0">
                <a:pos x="T4" y="T5"/>
              </a:cxn>
              <a:cxn ang="0">
                <a:pos x="T6" y="T7"/>
              </a:cxn>
              <a:cxn ang="0">
                <a:pos x="T8" y="T9"/>
              </a:cxn>
              <a:cxn ang="0">
                <a:pos x="T10" y="T11"/>
              </a:cxn>
            </a:cxnLst>
            <a:rect l="0" t="0" r="r" b="b"/>
            <a:pathLst>
              <a:path w="526" h="525">
                <a:moveTo>
                  <a:pt x="525" y="262"/>
                </a:moveTo>
                <a:lnTo>
                  <a:pt x="525" y="262"/>
                </a:lnTo>
                <a:cubicBezTo>
                  <a:pt x="525" y="407"/>
                  <a:pt x="407" y="524"/>
                  <a:pt x="262" y="524"/>
                </a:cubicBezTo>
                <a:cubicBezTo>
                  <a:pt x="118" y="524"/>
                  <a:pt x="0" y="407"/>
                  <a:pt x="0" y="262"/>
                </a:cubicBezTo>
                <a:cubicBezTo>
                  <a:pt x="0" y="117"/>
                  <a:pt x="118" y="0"/>
                  <a:pt x="262" y="0"/>
                </a:cubicBezTo>
                <a:cubicBezTo>
                  <a:pt x="407" y="0"/>
                  <a:pt x="525" y="117"/>
                  <a:pt x="525" y="262"/>
                </a:cubicBezTo>
              </a:path>
            </a:pathLst>
          </a:custGeom>
          <a:solidFill>
            <a:schemeClr val="accent4"/>
          </a:solidFill>
          <a:ln>
            <a:noFill/>
          </a:ln>
          <a:effectLst/>
        </p:spPr>
        <p:txBody>
          <a:bodyPr wrap="none" anchor="ctr"/>
          <a:lstStyle/>
          <a:p>
            <a:endParaRPr lang="es-MX"/>
          </a:p>
        </p:txBody>
      </p:sp>
      <p:sp>
        <p:nvSpPr>
          <p:cNvPr id="71" name="Freeform 24">
            <a:extLst>
              <a:ext uri="{FF2B5EF4-FFF2-40B4-BE49-F238E27FC236}">
                <a16:creationId xmlns:a16="http://schemas.microsoft.com/office/drawing/2014/main" id="{82C44F9E-C666-F24E-B409-E99A68178657}"/>
              </a:ext>
            </a:extLst>
          </p:cNvPr>
          <p:cNvSpPr>
            <a:spLocks noChangeArrowheads="1"/>
          </p:cNvSpPr>
          <p:nvPr/>
        </p:nvSpPr>
        <p:spPr bwMode="auto">
          <a:xfrm>
            <a:off x="499614" y="68370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rgbClr val="0070C0"/>
          </a:solidFill>
          <a:ln>
            <a:noFill/>
          </a:ln>
          <a:effectLst/>
        </p:spPr>
        <p:txBody>
          <a:bodyPr wrap="none" anchor="ctr"/>
          <a:lstStyle/>
          <a:p>
            <a:r>
              <a:rPr lang="en-US" sz="4000" dirty="0" smtClean="0">
                <a:solidFill>
                  <a:schemeClr val="bg1"/>
                </a:solidFill>
              </a:rPr>
              <a:t>  </a:t>
            </a:r>
            <a:r>
              <a:rPr lang="en-US" sz="4000" dirty="0">
                <a:solidFill>
                  <a:schemeClr val="bg1"/>
                </a:solidFill>
                <a:latin typeface="Agency FB" panose="020B0503020202020204" pitchFamily="34" charset="0"/>
              </a:rPr>
              <a:t>4</a:t>
            </a:r>
          </a:p>
        </p:txBody>
      </p:sp>
    </p:spTree>
    <p:extLst>
      <p:ext uri="{BB962C8B-B14F-4D97-AF65-F5344CB8AC3E}">
        <p14:creationId xmlns:p14="http://schemas.microsoft.com/office/powerpoint/2010/main" val="24018788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Freeform 1">
            <a:extLst>
              <a:ext uri="{FF2B5EF4-FFF2-40B4-BE49-F238E27FC236}">
                <a16:creationId xmlns:a16="http://schemas.microsoft.com/office/drawing/2014/main" id="{AC0518B6-C86E-A943-80AF-F942DC893FA9}"/>
              </a:ext>
            </a:extLst>
          </p:cNvPr>
          <p:cNvSpPr>
            <a:spLocks noChangeArrowheads="1"/>
          </p:cNvSpPr>
          <p:nvPr/>
        </p:nvSpPr>
        <p:spPr bwMode="auto">
          <a:xfrm>
            <a:off x="7961425" y="4338638"/>
            <a:ext cx="4137767" cy="3712941"/>
          </a:xfrm>
          <a:custGeom>
            <a:avLst/>
            <a:gdLst>
              <a:gd name="T0" fmla="*/ 0 w 7431"/>
              <a:gd name="T1" fmla="*/ 0 h 6668"/>
              <a:gd name="T2" fmla="*/ 0 w 7431"/>
              <a:gd name="T3" fmla="*/ 0 h 6668"/>
              <a:gd name="T4" fmla="*/ 5433 w 7431"/>
              <a:gd name="T5" fmla="*/ 0 h 6668"/>
              <a:gd name="T6" fmla="*/ 7430 w 7431"/>
              <a:gd name="T7" fmla="*/ 1997 h 6668"/>
              <a:gd name="T8" fmla="*/ 7430 w 7431"/>
              <a:gd name="T9" fmla="*/ 6667 h 6668"/>
              <a:gd name="T10" fmla="*/ 1968 w 7431"/>
              <a:gd name="T11" fmla="*/ 6667 h 6668"/>
              <a:gd name="T12" fmla="*/ 0 w 7431"/>
              <a:gd name="T13" fmla="*/ 4670 h 6668"/>
              <a:gd name="T14" fmla="*/ 0 w 7431"/>
              <a:gd name="T15" fmla="*/ 0 h 66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431" h="6668">
                <a:moveTo>
                  <a:pt x="0" y="0"/>
                </a:moveTo>
                <a:lnTo>
                  <a:pt x="0" y="0"/>
                </a:lnTo>
                <a:cubicBezTo>
                  <a:pt x="5433" y="0"/>
                  <a:pt x="5433" y="0"/>
                  <a:pt x="5433" y="0"/>
                </a:cubicBezTo>
                <a:cubicBezTo>
                  <a:pt x="6549" y="0"/>
                  <a:pt x="7430" y="911"/>
                  <a:pt x="7430" y="1997"/>
                </a:cubicBezTo>
                <a:cubicBezTo>
                  <a:pt x="7430" y="6667"/>
                  <a:pt x="7430" y="6667"/>
                  <a:pt x="7430" y="6667"/>
                </a:cubicBezTo>
                <a:cubicBezTo>
                  <a:pt x="1968" y="6667"/>
                  <a:pt x="1968" y="6667"/>
                  <a:pt x="1968" y="6667"/>
                </a:cubicBezTo>
                <a:cubicBezTo>
                  <a:pt x="880" y="6667"/>
                  <a:pt x="0" y="5785"/>
                  <a:pt x="0" y="4670"/>
                </a:cubicBezTo>
                <a:lnTo>
                  <a:pt x="0" y="0"/>
                </a:lnTo>
              </a:path>
            </a:pathLst>
          </a:custGeom>
          <a:solidFill>
            <a:schemeClr val="accent1"/>
          </a:solidFill>
          <a:ln>
            <a:noFill/>
          </a:ln>
          <a:effectLst/>
        </p:spPr>
        <p:txBody>
          <a:bodyPr wrap="none" anchor="ctr"/>
          <a:lstStyle/>
          <a:p>
            <a:endParaRPr lang="en-US"/>
          </a:p>
        </p:txBody>
      </p:sp>
      <p:sp>
        <p:nvSpPr>
          <p:cNvPr id="56" name="Freeform 2">
            <a:extLst>
              <a:ext uri="{FF2B5EF4-FFF2-40B4-BE49-F238E27FC236}">
                <a16:creationId xmlns:a16="http://schemas.microsoft.com/office/drawing/2014/main" id="{5DE0A544-EAB3-144B-B87C-4B8DDDA610CA}"/>
              </a:ext>
            </a:extLst>
          </p:cNvPr>
          <p:cNvSpPr>
            <a:spLocks noChangeArrowheads="1"/>
          </p:cNvSpPr>
          <p:nvPr/>
        </p:nvSpPr>
        <p:spPr bwMode="auto">
          <a:xfrm>
            <a:off x="9940678" y="5907798"/>
            <a:ext cx="2158515" cy="2143781"/>
          </a:xfrm>
          <a:custGeom>
            <a:avLst/>
            <a:gdLst>
              <a:gd name="T0" fmla="*/ 0 w 3878"/>
              <a:gd name="T1" fmla="*/ 3848 h 3849"/>
              <a:gd name="T2" fmla="*/ 0 w 3878"/>
              <a:gd name="T3" fmla="*/ 3848 h 3849"/>
              <a:gd name="T4" fmla="*/ 3877 w 3878"/>
              <a:gd name="T5" fmla="*/ 3848 h 3849"/>
              <a:gd name="T6" fmla="*/ 3877 w 3878"/>
              <a:gd name="T7" fmla="*/ 0 h 3849"/>
              <a:gd name="T8" fmla="*/ 0 w 3878"/>
              <a:gd name="T9" fmla="*/ 3848 h 3849"/>
            </a:gdLst>
            <a:ahLst/>
            <a:cxnLst>
              <a:cxn ang="0">
                <a:pos x="T0" y="T1"/>
              </a:cxn>
              <a:cxn ang="0">
                <a:pos x="T2" y="T3"/>
              </a:cxn>
              <a:cxn ang="0">
                <a:pos x="T4" y="T5"/>
              </a:cxn>
              <a:cxn ang="0">
                <a:pos x="T6" y="T7"/>
              </a:cxn>
              <a:cxn ang="0">
                <a:pos x="T8" y="T9"/>
              </a:cxn>
            </a:cxnLst>
            <a:rect l="0" t="0" r="r" b="b"/>
            <a:pathLst>
              <a:path w="3878" h="3849">
                <a:moveTo>
                  <a:pt x="0" y="3848"/>
                </a:moveTo>
                <a:lnTo>
                  <a:pt x="0" y="3848"/>
                </a:lnTo>
                <a:cubicBezTo>
                  <a:pt x="3877" y="3848"/>
                  <a:pt x="3877" y="3848"/>
                  <a:pt x="3877" y="3848"/>
                </a:cubicBezTo>
                <a:cubicBezTo>
                  <a:pt x="3877" y="0"/>
                  <a:pt x="3877" y="0"/>
                  <a:pt x="3877" y="0"/>
                </a:cubicBezTo>
                <a:cubicBezTo>
                  <a:pt x="1791" y="89"/>
                  <a:pt x="89" y="1762"/>
                  <a:pt x="0" y="3848"/>
                </a:cubicBezTo>
              </a:path>
            </a:pathLst>
          </a:custGeom>
          <a:solidFill>
            <a:schemeClr val="accent1">
              <a:lumMod val="75000"/>
            </a:schemeClr>
          </a:solidFill>
          <a:ln>
            <a:noFill/>
          </a:ln>
          <a:effectLst/>
        </p:spPr>
        <p:txBody>
          <a:bodyPr wrap="none" anchor="ctr"/>
          <a:lstStyle/>
          <a:p>
            <a:endParaRPr lang="en-US"/>
          </a:p>
        </p:txBody>
      </p:sp>
      <p:sp>
        <p:nvSpPr>
          <p:cNvPr id="57" name="Freeform 3">
            <a:extLst>
              <a:ext uri="{FF2B5EF4-FFF2-40B4-BE49-F238E27FC236}">
                <a16:creationId xmlns:a16="http://schemas.microsoft.com/office/drawing/2014/main" id="{DDAE52E6-AADA-9142-86CA-9C22822E3FEE}"/>
              </a:ext>
            </a:extLst>
          </p:cNvPr>
          <p:cNvSpPr>
            <a:spLocks noChangeArrowheads="1"/>
          </p:cNvSpPr>
          <p:nvPr/>
        </p:nvSpPr>
        <p:spPr bwMode="auto">
          <a:xfrm>
            <a:off x="12278456" y="4338638"/>
            <a:ext cx="4137767" cy="3712941"/>
          </a:xfrm>
          <a:custGeom>
            <a:avLst/>
            <a:gdLst>
              <a:gd name="T0" fmla="*/ 7430 w 7431"/>
              <a:gd name="T1" fmla="*/ 0 h 6668"/>
              <a:gd name="T2" fmla="*/ 7430 w 7431"/>
              <a:gd name="T3" fmla="*/ 0 h 6668"/>
              <a:gd name="T4" fmla="*/ 1968 w 7431"/>
              <a:gd name="T5" fmla="*/ 0 h 6668"/>
              <a:gd name="T6" fmla="*/ 0 w 7431"/>
              <a:gd name="T7" fmla="*/ 1997 h 6668"/>
              <a:gd name="T8" fmla="*/ 0 w 7431"/>
              <a:gd name="T9" fmla="*/ 6667 h 6668"/>
              <a:gd name="T10" fmla="*/ 5433 w 7431"/>
              <a:gd name="T11" fmla="*/ 6667 h 6668"/>
              <a:gd name="T12" fmla="*/ 7430 w 7431"/>
              <a:gd name="T13" fmla="*/ 4670 h 6668"/>
              <a:gd name="T14" fmla="*/ 7430 w 7431"/>
              <a:gd name="T15" fmla="*/ 0 h 66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431" h="6668">
                <a:moveTo>
                  <a:pt x="7430" y="0"/>
                </a:moveTo>
                <a:lnTo>
                  <a:pt x="7430" y="0"/>
                </a:lnTo>
                <a:cubicBezTo>
                  <a:pt x="1968" y="0"/>
                  <a:pt x="1968" y="0"/>
                  <a:pt x="1968" y="0"/>
                </a:cubicBezTo>
                <a:cubicBezTo>
                  <a:pt x="881" y="0"/>
                  <a:pt x="0" y="911"/>
                  <a:pt x="0" y="1997"/>
                </a:cubicBezTo>
                <a:cubicBezTo>
                  <a:pt x="0" y="6667"/>
                  <a:pt x="0" y="6667"/>
                  <a:pt x="0" y="6667"/>
                </a:cubicBezTo>
                <a:cubicBezTo>
                  <a:pt x="5433" y="6667"/>
                  <a:pt x="5433" y="6667"/>
                  <a:pt x="5433" y="6667"/>
                </a:cubicBezTo>
                <a:cubicBezTo>
                  <a:pt x="6550" y="6667"/>
                  <a:pt x="7430" y="5785"/>
                  <a:pt x="7430" y="4670"/>
                </a:cubicBezTo>
                <a:lnTo>
                  <a:pt x="7430" y="0"/>
                </a:lnTo>
              </a:path>
            </a:pathLst>
          </a:custGeom>
          <a:solidFill>
            <a:schemeClr val="accent2"/>
          </a:solidFill>
          <a:ln>
            <a:noFill/>
          </a:ln>
          <a:effectLst/>
        </p:spPr>
        <p:txBody>
          <a:bodyPr wrap="none" anchor="ctr"/>
          <a:lstStyle/>
          <a:p>
            <a:endParaRPr lang="en-US"/>
          </a:p>
        </p:txBody>
      </p:sp>
      <p:sp>
        <p:nvSpPr>
          <p:cNvPr id="58" name="Freeform 4">
            <a:extLst>
              <a:ext uri="{FF2B5EF4-FFF2-40B4-BE49-F238E27FC236}">
                <a16:creationId xmlns:a16="http://schemas.microsoft.com/office/drawing/2014/main" id="{5F4640D7-2BD7-3C41-BBD8-418B6613C266}"/>
              </a:ext>
            </a:extLst>
          </p:cNvPr>
          <p:cNvSpPr>
            <a:spLocks noChangeArrowheads="1"/>
          </p:cNvSpPr>
          <p:nvPr/>
        </p:nvSpPr>
        <p:spPr bwMode="auto">
          <a:xfrm>
            <a:off x="12278456" y="5907798"/>
            <a:ext cx="2158515" cy="2143781"/>
          </a:xfrm>
          <a:custGeom>
            <a:avLst/>
            <a:gdLst>
              <a:gd name="T0" fmla="*/ 0 w 3878"/>
              <a:gd name="T1" fmla="*/ 0 h 3849"/>
              <a:gd name="T2" fmla="*/ 0 w 3878"/>
              <a:gd name="T3" fmla="*/ 0 h 3849"/>
              <a:gd name="T4" fmla="*/ 0 w 3878"/>
              <a:gd name="T5" fmla="*/ 3848 h 3849"/>
              <a:gd name="T6" fmla="*/ 3877 w 3878"/>
              <a:gd name="T7" fmla="*/ 3848 h 3849"/>
              <a:gd name="T8" fmla="*/ 0 w 3878"/>
              <a:gd name="T9" fmla="*/ 0 h 3849"/>
            </a:gdLst>
            <a:ahLst/>
            <a:cxnLst>
              <a:cxn ang="0">
                <a:pos x="T0" y="T1"/>
              </a:cxn>
              <a:cxn ang="0">
                <a:pos x="T2" y="T3"/>
              </a:cxn>
              <a:cxn ang="0">
                <a:pos x="T4" y="T5"/>
              </a:cxn>
              <a:cxn ang="0">
                <a:pos x="T6" y="T7"/>
              </a:cxn>
              <a:cxn ang="0">
                <a:pos x="T8" y="T9"/>
              </a:cxn>
            </a:cxnLst>
            <a:rect l="0" t="0" r="r" b="b"/>
            <a:pathLst>
              <a:path w="3878" h="3849">
                <a:moveTo>
                  <a:pt x="0" y="0"/>
                </a:moveTo>
                <a:lnTo>
                  <a:pt x="0" y="0"/>
                </a:lnTo>
                <a:cubicBezTo>
                  <a:pt x="0" y="3848"/>
                  <a:pt x="0" y="3848"/>
                  <a:pt x="0" y="3848"/>
                </a:cubicBezTo>
                <a:cubicBezTo>
                  <a:pt x="3877" y="3848"/>
                  <a:pt x="3877" y="3848"/>
                  <a:pt x="3877" y="3848"/>
                </a:cubicBezTo>
                <a:cubicBezTo>
                  <a:pt x="3759" y="1762"/>
                  <a:pt x="2086" y="89"/>
                  <a:pt x="0" y="0"/>
                </a:cubicBezTo>
              </a:path>
            </a:pathLst>
          </a:custGeom>
          <a:solidFill>
            <a:schemeClr val="accent2">
              <a:lumMod val="75000"/>
            </a:schemeClr>
          </a:solidFill>
          <a:ln>
            <a:noFill/>
          </a:ln>
          <a:effectLst/>
        </p:spPr>
        <p:txBody>
          <a:bodyPr wrap="none" anchor="ctr"/>
          <a:lstStyle/>
          <a:p>
            <a:endParaRPr lang="en-US"/>
          </a:p>
        </p:txBody>
      </p:sp>
      <p:sp>
        <p:nvSpPr>
          <p:cNvPr id="59" name="Freeform 5">
            <a:extLst>
              <a:ext uri="{FF2B5EF4-FFF2-40B4-BE49-F238E27FC236}">
                <a16:creationId xmlns:a16="http://schemas.microsoft.com/office/drawing/2014/main" id="{B557C730-D283-A74A-9D96-6C6D6E784BC0}"/>
              </a:ext>
            </a:extLst>
          </p:cNvPr>
          <p:cNvSpPr>
            <a:spLocks noChangeArrowheads="1"/>
          </p:cNvSpPr>
          <p:nvPr/>
        </p:nvSpPr>
        <p:spPr bwMode="auto">
          <a:xfrm>
            <a:off x="7961425" y="8262764"/>
            <a:ext cx="4137767" cy="3698207"/>
          </a:xfrm>
          <a:custGeom>
            <a:avLst/>
            <a:gdLst>
              <a:gd name="T0" fmla="*/ 0 w 7431"/>
              <a:gd name="T1" fmla="*/ 6638 h 6639"/>
              <a:gd name="T2" fmla="*/ 0 w 7431"/>
              <a:gd name="T3" fmla="*/ 6638 h 6639"/>
              <a:gd name="T4" fmla="*/ 5433 w 7431"/>
              <a:gd name="T5" fmla="*/ 6638 h 6639"/>
              <a:gd name="T6" fmla="*/ 7430 w 7431"/>
              <a:gd name="T7" fmla="*/ 4670 h 6639"/>
              <a:gd name="T8" fmla="*/ 7430 w 7431"/>
              <a:gd name="T9" fmla="*/ 0 h 6639"/>
              <a:gd name="T10" fmla="*/ 1968 w 7431"/>
              <a:gd name="T11" fmla="*/ 0 h 6639"/>
              <a:gd name="T12" fmla="*/ 0 w 7431"/>
              <a:gd name="T13" fmla="*/ 1997 h 6639"/>
              <a:gd name="T14" fmla="*/ 0 w 7431"/>
              <a:gd name="T15" fmla="*/ 6638 h 66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431" h="6639">
                <a:moveTo>
                  <a:pt x="0" y="6638"/>
                </a:moveTo>
                <a:lnTo>
                  <a:pt x="0" y="6638"/>
                </a:lnTo>
                <a:cubicBezTo>
                  <a:pt x="5433" y="6638"/>
                  <a:pt x="5433" y="6638"/>
                  <a:pt x="5433" y="6638"/>
                </a:cubicBezTo>
                <a:cubicBezTo>
                  <a:pt x="6549" y="6638"/>
                  <a:pt x="7430" y="5757"/>
                  <a:pt x="7430" y="4670"/>
                </a:cubicBezTo>
                <a:cubicBezTo>
                  <a:pt x="7430" y="0"/>
                  <a:pt x="7430" y="0"/>
                  <a:pt x="7430" y="0"/>
                </a:cubicBezTo>
                <a:cubicBezTo>
                  <a:pt x="1968" y="0"/>
                  <a:pt x="1968" y="0"/>
                  <a:pt x="1968" y="0"/>
                </a:cubicBezTo>
                <a:cubicBezTo>
                  <a:pt x="880" y="0"/>
                  <a:pt x="0" y="882"/>
                  <a:pt x="0" y="1997"/>
                </a:cubicBezTo>
                <a:lnTo>
                  <a:pt x="0" y="6638"/>
                </a:lnTo>
              </a:path>
            </a:pathLst>
          </a:custGeom>
          <a:solidFill>
            <a:schemeClr val="accent3"/>
          </a:solidFill>
          <a:ln>
            <a:noFill/>
          </a:ln>
          <a:effectLst/>
        </p:spPr>
        <p:txBody>
          <a:bodyPr wrap="none" anchor="ctr"/>
          <a:lstStyle/>
          <a:p>
            <a:endParaRPr lang="en-US"/>
          </a:p>
        </p:txBody>
      </p:sp>
      <p:sp>
        <p:nvSpPr>
          <p:cNvPr id="60" name="Freeform 6">
            <a:extLst>
              <a:ext uri="{FF2B5EF4-FFF2-40B4-BE49-F238E27FC236}">
                <a16:creationId xmlns:a16="http://schemas.microsoft.com/office/drawing/2014/main" id="{560D56D9-2CA7-F44E-8621-2046668641E7}"/>
              </a:ext>
            </a:extLst>
          </p:cNvPr>
          <p:cNvSpPr>
            <a:spLocks noChangeArrowheads="1"/>
          </p:cNvSpPr>
          <p:nvPr/>
        </p:nvSpPr>
        <p:spPr bwMode="auto">
          <a:xfrm>
            <a:off x="9940678" y="8262764"/>
            <a:ext cx="2158515" cy="2143782"/>
          </a:xfrm>
          <a:custGeom>
            <a:avLst/>
            <a:gdLst>
              <a:gd name="T0" fmla="*/ 3877 w 3878"/>
              <a:gd name="T1" fmla="*/ 3848 h 3849"/>
              <a:gd name="T2" fmla="*/ 3877 w 3878"/>
              <a:gd name="T3" fmla="*/ 3848 h 3849"/>
              <a:gd name="T4" fmla="*/ 3877 w 3878"/>
              <a:gd name="T5" fmla="*/ 0 h 3849"/>
              <a:gd name="T6" fmla="*/ 0 w 3878"/>
              <a:gd name="T7" fmla="*/ 0 h 3849"/>
              <a:gd name="T8" fmla="*/ 3877 w 3878"/>
              <a:gd name="T9" fmla="*/ 3848 h 3849"/>
            </a:gdLst>
            <a:ahLst/>
            <a:cxnLst>
              <a:cxn ang="0">
                <a:pos x="T0" y="T1"/>
              </a:cxn>
              <a:cxn ang="0">
                <a:pos x="T2" y="T3"/>
              </a:cxn>
              <a:cxn ang="0">
                <a:pos x="T4" y="T5"/>
              </a:cxn>
              <a:cxn ang="0">
                <a:pos x="T6" y="T7"/>
              </a:cxn>
              <a:cxn ang="0">
                <a:pos x="T8" y="T9"/>
              </a:cxn>
            </a:cxnLst>
            <a:rect l="0" t="0" r="r" b="b"/>
            <a:pathLst>
              <a:path w="3878" h="3849">
                <a:moveTo>
                  <a:pt x="3877" y="3848"/>
                </a:moveTo>
                <a:lnTo>
                  <a:pt x="3877" y="3848"/>
                </a:lnTo>
                <a:cubicBezTo>
                  <a:pt x="3877" y="0"/>
                  <a:pt x="3877" y="0"/>
                  <a:pt x="3877" y="0"/>
                </a:cubicBezTo>
                <a:cubicBezTo>
                  <a:pt x="0" y="0"/>
                  <a:pt x="0" y="0"/>
                  <a:pt x="0" y="0"/>
                </a:cubicBezTo>
                <a:cubicBezTo>
                  <a:pt x="89" y="2086"/>
                  <a:pt x="1791" y="3759"/>
                  <a:pt x="3877" y="3848"/>
                </a:cubicBezTo>
              </a:path>
            </a:pathLst>
          </a:custGeom>
          <a:solidFill>
            <a:schemeClr val="accent3">
              <a:lumMod val="75000"/>
            </a:schemeClr>
          </a:solidFill>
          <a:ln>
            <a:noFill/>
          </a:ln>
          <a:effectLst/>
        </p:spPr>
        <p:txBody>
          <a:bodyPr wrap="none" anchor="ctr"/>
          <a:lstStyle/>
          <a:p>
            <a:endParaRPr lang="en-US"/>
          </a:p>
        </p:txBody>
      </p:sp>
      <p:sp>
        <p:nvSpPr>
          <p:cNvPr id="61" name="Freeform 7">
            <a:extLst>
              <a:ext uri="{FF2B5EF4-FFF2-40B4-BE49-F238E27FC236}">
                <a16:creationId xmlns:a16="http://schemas.microsoft.com/office/drawing/2014/main" id="{51029E48-064A-5047-A26A-209BA697E077}"/>
              </a:ext>
            </a:extLst>
          </p:cNvPr>
          <p:cNvSpPr>
            <a:spLocks noChangeArrowheads="1"/>
          </p:cNvSpPr>
          <p:nvPr/>
        </p:nvSpPr>
        <p:spPr bwMode="auto">
          <a:xfrm>
            <a:off x="12278456" y="8262764"/>
            <a:ext cx="4137767" cy="3698207"/>
          </a:xfrm>
          <a:custGeom>
            <a:avLst/>
            <a:gdLst>
              <a:gd name="T0" fmla="*/ 7430 w 7431"/>
              <a:gd name="T1" fmla="*/ 6638 h 6639"/>
              <a:gd name="T2" fmla="*/ 7430 w 7431"/>
              <a:gd name="T3" fmla="*/ 6638 h 6639"/>
              <a:gd name="T4" fmla="*/ 1968 w 7431"/>
              <a:gd name="T5" fmla="*/ 6638 h 6639"/>
              <a:gd name="T6" fmla="*/ 0 w 7431"/>
              <a:gd name="T7" fmla="*/ 4670 h 6639"/>
              <a:gd name="T8" fmla="*/ 0 w 7431"/>
              <a:gd name="T9" fmla="*/ 0 h 6639"/>
              <a:gd name="T10" fmla="*/ 5433 w 7431"/>
              <a:gd name="T11" fmla="*/ 0 h 6639"/>
              <a:gd name="T12" fmla="*/ 7430 w 7431"/>
              <a:gd name="T13" fmla="*/ 1997 h 6639"/>
              <a:gd name="T14" fmla="*/ 7430 w 7431"/>
              <a:gd name="T15" fmla="*/ 6638 h 66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431" h="6639">
                <a:moveTo>
                  <a:pt x="7430" y="6638"/>
                </a:moveTo>
                <a:lnTo>
                  <a:pt x="7430" y="6638"/>
                </a:lnTo>
                <a:cubicBezTo>
                  <a:pt x="1968" y="6638"/>
                  <a:pt x="1968" y="6638"/>
                  <a:pt x="1968" y="6638"/>
                </a:cubicBezTo>
                <a:cubicBezTo>
                  <a:pt x="881" y="6638"/>
                  <a:pt x="0" y="5757"/>
                  <a:pt x="0" y="4670"/>
                </a:cubicBezTo>
                <a:cubicBezTo>
                  <a:pt x="0" y="0"/>
                  <a:pt x="0" y="0"/>
                  <a:pt x="0" y="0"/>
                </a:cubicBezTo>
                <a:cubicBezTo>
                  <a:pt x="5433" y="0"/>
                  <a:pt x="5433" y="0"/>
                  <a:pt x="5433" y="0"/>
                </a:cubicBezTo>
                <a:cubicBezTo>
                  <a:pt x="6550" y="0"/>
                  <a:pt x="7430" y="882"/>
                  <a:pt x="7430" y="1997"/>
                </a:cubicBezTo>
                <a:lnTo>
                  <a:pt x="7430" y="6638"/>
                </a:lnTo>
              </a:path>
            </a:pathLst>
          </a:custGeom>
          <a:solidFill>
            <a:schemeClr val="accent4"/>
          </a:solidFill>
          <a:ln>
            <a:noFill/>
          </a:ln>
          <a:effectLst/>
        </p:spPr>
        <p:txBody>
          <a:bodyPr wrap="none" anchor="ctr"/>
          <a:lstStyle/>
          <a:p>
            <a:endParaRPr lang="en-US"/>
          </a:p>
        </p:txBody>
      </p:sp>
      <p:sp>
        <p:nvSpPr>
          <p:cNvPr id="62" name="Freeform 8">
            <a:extLst>
              <a:ext uri="{FF2B5EF4-FFF2-40B4-BE49-F238E27FC236}">
                <a16:creationId xmlns:a16="http://schemas.microsoft.com/office/drawing/2014/main" id="{28ED51D8-CB0D-2642-9EA8-9F9774916659}"/>
              </a:ext>
            </a:extLst>
          </p:cNvPr>
          <p:cNvSpPr>
            <a:spLocks noChangeArrowheads="1"/>
          </p:cNvSpPr>
          <p:nvPr/>
        </p:nvSpPr>
        <p:spPr bwMode="auto">
          <a:xfrm>
            <a:off x="12278456" y="8262764"/>
            <a:ext cx="2158515" cy="2143782"/>
          </a:xfrm>
          <a:custGeom>
            <a:avLst/>
            <a:gdLst>
              <a:gd name="T0" fmla="*/ 0 w 3878"/>
              <a:gd name="T1" fmla="*/ 3848 h 3849"/>
              <a:gd name="T2" fmla="*/ 0 w 3878"/>
              <a:gd name="T3" fmla="*/ 3848 h 3849"/>
              <a:gd name="T4" fmla="*/ 3877 w 3878"/>
              <a:gd name="T5" fmla="*/ 0 h 3849"/>
              <a:gd name="T6" fmla="*/ 0 w 3878"/>
              <a:gd name="T7" fmla="*/ 0 h 3849"/>
              <a:gd name="T8" fmla="*/ 0 w 3878"/>
              <a:gd name="T9" fmla="*/ 3848 h 3849"/>
            </a:gdLst>
            <a:ahLst/>
            <a:cxnLst>
              <a:cxn ang="0">
                <a:pos x="T0" y="T1"/>
              </a:cxn>
              <a:cxn ang="0">
                <a:pos x="T2" y="T3"/>
              </a:cxn>
              <a:cxn ang="0">
                <a:pos x="T4" y="T5"/>
              </a:cxn>
              <a:cxn ang="0">
                <a:pos x="T6" y="T7"/>
              </a:cxn>
              <a:cxn ang="0">
                <a:pos x="T8" y="T9"/>
              </a:cxn>
            </a:cxnLst>
            <a:rect l="0" t="0" r="r" b="b"/>
            <a:pathLst>
              <a:path w="3878" h="3849">
                <a:moveTo>
                  <a:pt x="0" y="3848"/>
                </a:moveTo>
                <a:lnTo>
                  <a:pt x="0" y="3848"/>
                </a:lnTo>
                <a:cubicBezTo>
                  <a:pt x="2086" y="3759"/>
                  <a:pt x="3759" y="2086"/>
                  <a:pt x="3877" y="0"/>
                </a:cubicBezTo>
                <a:cubicBezTo>
                  <a:pt x="0" y="0"/>
                  <a:pt x="0" y="0"/>
                  <a:pt x="0" y="0"/>
                </a:cubicBezTo>
                <a:lnTo>
                  <a:pt x="0" y="3848"/>
                </a:lnTo>
              </a:path>
            </a:pathLst>
          </a:custGeom>
          <a:solidFill>
            <a:schemeClr val="accent4">
              <a:lumMod val="75000"/>
            </a:schemeClr>
          </a:solidFill>
          <a:ln>
            <a:noFill/>
          </a:ln>
          <a:effectLst/>
        </p:spPr>
        <p:txBody>
          <a:bodyPr wrap="none" anchor="ctr"/>
          <a:lstStyle/>
          <a:p>
            <a:endParaRPr lang="en-US"/>
          </a:p>
        </p:txBody>
      </p:sp>
      <p:sp>
        <p:nvSpPr>
          <p:cNvPr id="63" name="Freeform 9">
            <a:extLst>
              <a:ext uri="{FF2B5EF4-FFF2-40B4-BE49-F238E27FC236}">
                <a16:creationId xmlns:a16="http://schemas.microsoft.com/office/drawing/2014/main" id="{112831E0-EC15-AE47-8141-BAB43FF90DBA}"/>
              </a:ext>
            </a:extLst>
          </p:cNvPr>
          <p:cNvSpPr>
            <a:spLocks noChangeArrowheads="1"/>
          </p:cNvSpPr>
          <p:nvPr/>
        </p:nvSpPr>
        <p:spPr bwMode="auto">
          <a:xfrm>
            <a:off x="10399883" y="6367004"/>
            <a:ext cx="3582792" cy="3582792"/>
          </a:xfrm>
          <a:custGeom>
            <a:avLst/>
            <a:gdLst>
              <a:gd name="T0" fmla="*/ 6431 w 6432"/>
              <a:gd name="T1" fmla="*/ 3200 h 6432"/>
              <a:gd name="T2" fmla="*/ 6431 w 6432"/>
              <a:gd name="T3" fmla="*/ 3200 h 6432"/>
              <a:gd name="T4" fmla="*/ 3200 w 6432"/>
              <a:gd name="T5" fmla="*/ 6431 h 6432"/>
              <a:gd name="T6" fmla="*/ 0 w 6432"/>
              <a:gd name="T7" fmla="*/ 3200 h 6432"/>
              <a:gd name="T8" fmla="*/ 3200 w 6432"/>
              <a:gd name="T9" fmla="*/ 0 h 6432"/>
              <a:gd name="T10" fmla="*/ 6431 w 6432"/>
              <a:gd name="T11" fmla="*/ 3200 h 6432"/>
            </a:gdLst>
            <a:ahLst/>
            <a:cxnLst>
              <a:cxn ang="0">
                <a:pos x="T0" y="T1"/>
              </a:cxn>
              <a:cxn ang="0">
                <a:pos x="T2" y="T3"/>
              </a:cxn>
              <a:cxn ang="0">
                <a:pos x="T4" y="T5"/>
              </a:cxn>
              <a:cxn ang="0">
                <a:pos x="T6" y="T7"/>
              </a:cxn>
              <a:cxn ang="0">
                <a:pos x="T8" y="T9"/>
              </a:cxn>
              <a:cxn ang="0">
                <a:pos x="T10" y="T11"/>
              </a:cxn>
            </a:cxnLst>
            <a:rect l="0" t="0" r="r" b="b"/>
            <a:pathLst>
              <a:path w="6432" h="6432">
                <a:moveTo>
                  <a:pt x="6431" y="3200"/>
                </a:moveTo>
                <a:lnTo>
                  <a:pt x="6431" y="3200"/>
                </a:lnTo>
                <a:cubicBezTo>
                  <a:pt x="6431" y="4992"/>
                  <a:pt x="4992" y="6431"/>
                  <a:pt x="3200" y="6431"/>
                </a:cubicBezTo>
                <a:cubicBezTo>
                  <a:pt x="1438" y="6431"/>
                  <a:pt x="0" y="4992"/>
                  <a:pt x="0" y="3200"/>
                </a:cubicBezTo>
                <a:cubicBezTo>
                  <a:pt x="0" y="1438"/>
                  <a:pt x="1438" y="0"/>
                  <a:pt x="3200" y="0"/>
                </a:cubicBezTo>
                <a:cubicBezTo>
                  <a:pt x="4992" y="0"/>
                  <a:pt x="6431" y="1438"/>
                  <a:pt x="6431" y="3200"/>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4" name="Freeform 10">
            <a:extLst>
              <a:ext uri="{FF2B5EF4-FFF2-40B4-BE49-F238E27FC236}">
                <a16:creationId xmlns:a16="http://schemas.microsoft.com/office/drawing/2014/main" id="{0C945EB6-1BC4-9645-B7B9-192074A8B78B}"/>
              </a:ext>
            </a:extLst>
          </p:cNvPr>
          <p:cNvSpPr>
            <a:spLocks noChangeArrowheads="1"/>
          </p:cNvSpPr>
          <p:nvPr/>
        </p:nvSpPr>
        <p:spPr bwMode="auto">
          <a:xfrm>
            <a:off x="9238362" y="3552830"/>
            <a:ext cx="1586349" cy="1586349"/>
          </a:xfrm>
          <a:custGeom>
            <a:avLst/>
            <a:gdLst>
              <a:gd name="T0" fmla="*/ 2849 w 2850"/>
              <a:gd name="T1" fmla="*/ 1410 h 2850"/>
              <a:gd name="T2" fmla="*/ 2849 w 2850"/>
              <a:gd name="T3" fmla="*/ 1410 h 2850"/>
              <a:gd name="T4" fmla="*/ 1410 w 2850"/>
              <a:gd name="T5" fmla="*/ 2849 h 2850"/>
              <a:gd name="T6" fmla="*/ 0 w 2850"/>
              <a:gd name="T7" fmla="*/ 1410 h 2850"/>
              <a:gd name="T8" fmla="*/ 1410 w 2850"/>
              <a:gd name="T9" fmla="*/ 0 h 2850"/>
              <a:gd name="T10" fmla="*/ 2849 w 2850"/>
              <a:gd name="T11" fmla="*/ 1410 h 2850"/>
            </a:gdLst>
            <a:ahLst/>
            <a:cxnLst>
              <a:cxn ang="0">
                <a:pos x="T0" y="T1"/>
              </a:cxn>
              <a:cxn ang="0">
                <a:pos x="T2" y="T3"/>
              </a:cxn>
              <a:cxn ang="0">
                <a:pos x="T4" y="T5"/>
              </a:cxn>
              <a:cxn ang="0">
                <a:pos x="T6" y="T7"/>
              </a:cxn>
              <a:cxn ang="0">
                <a:pos x="T8" y="T9"/>
              </a:cxn>
              <a:cxn ang="0">
                <a:pos x="T10" y="T11"/>
              </a:cxn>
            </a:cxnLst>
            <a:rect l="0" t="0" r="r" b="b"/>
            <a:pathLst>
              <a:path w="2850" h="2850">
                <a:moveTo>
                  <a:pt x="2849" y="1410"/>
                </a:moveTo>
                <a:lnTo>
                  <a:pt x="2849" y="1410"/>
                </a:lnTo>
                <a:cubicBezTo>
                  <a:pt x="2849" y="2203"/>
                  <a:pt x="2203" y="2849"/>
                  <a:pt x="1410" y="2849"/>
                </a:cubicBezTo>
                <a:cubicBezTo>
                  <a:pt x="647" y="2849"/>
                  <a:pt x="0" y="2203"/>
                  <a:pt x="0" y="1410"/>
                </a:cubicBezTo>
                <a:cubicBezTo>
                  <a:pt x="0" y="617"/>
                  <a:pt x="647" y="0"/>
                  <a:pt x="1410" y="0"/>
                </a:cubicBezTo>
                <a:cubicBezTo>
                  <a:pt x="2203" y="0"/>
                  <a:pt x="2849" y="617"/>
                  <a:pt x="2849" y="1410"/>
                </a:cubicBezTo>
              </a:path>
            </a:pathLst>
          </a:custGeom>
          <a:solidFill>
            <a:schemeClr val="bg1"/>
          </a:solidFill>
          <a:ln>
            <a:noFill/>
          </a:ln>
          <a:effectLst/>
        </p:spPr>
        <p:txBody>
          <a:bodyPr wrap="none" anchor="ctr"/>
          <a:lstStyle/>
          <a:p>
            <a:endParaRPr lang="en-US"/>
          </a:p>
        </p:txBody>
      </p:sp>
      <p:sp>
        <p:nvSpPr>
          <p:cNvPr id="65" name="Freeform 11">
            <a:extLst>
              <a:ext uri="{FF2B5EF4-FFF2-40B4-BE49-F238E27FC236}">
                <a16:creationId xmlns:a16="http://schemas.microsoft.com/office/drawing/2014/main" id="{26C5BB16-7E11-C546-A5C0-A4D6F8D49733}"/>
              </a:ext>
            </a:extLst>
          </p:cNvPr>
          <p:cNvSpPr>
            <a:spLocks noChangeArrowheads="1"/>
          </p:cNvSpPr>
          <p:nvPr/>
        </p:nvSpPr>
        <p:spPr bwMode="auto">
          <a:xfrm>
            <a:off x="9434814" y="3751738"/>
            <a:ext cx="1193445" cy="1193445"/>
          </a:xfrm>
          <a:custGeom>
            <a:avLst/>
            <a:gdLst>
              <a:gd name="T0" fmla="*/ 2144 w 2145"/>
              <a:gd name="T1" fmla="*/ 1057 h 2144"/>
              <a:gd name="T2" fmla="*/ 2144 w 2145"/>
              <a:gd name="T3" fmla="*/ 1057 h 2144"/>
              <a:gd name="T4" fmla="*/ 1057 w 2145"/>
              <a:gd name="T5" fmla="*/ 2143 h 2144"/>
              <a:gd name="T6" fmla="*/ 0 w 2145"/>
              <a:gd name="T7" fmla="*/ 1057 h 2144"/>
              <a:gd name="T8" fmla="*/ 1057 w 2145"/>
              <a:gd name="T9" fmla="*/ 0 h 2144"/>
              <a:gd name="T10" fmla="*/ 2144 w 2145"/>
              <a:gd name="T11" fmla="*/ 1057 h 2144"/>
            </a:gdLst>
            <a:ahLst/>
            <a:cxnLst>
              <a:cxn ang="0">
                <a:pos x="T0" y="T1"/>
              </a:cxn>
              <a:cxn ang="0">
                <a:pos x="T2" y="T3"/>
              </a:cxn>
              <a:cxn ang="0">
                <a:pos x="T4" y="T5"/>
              </a:cxn>
              <a:cxn ang="0">
                <a:pos x="T6" y="T7"/>
              </a:cxn>
              <a:cxn ang="0">
                <a:pos x="T8" y="T9"/>
              </a:cxn>
              <a:cxn ang="0">
                <a:pos x="T10" y="T11"/>
              </a:cxn>
            </a:cxnLst>
            <a:rect l="0" t="0" r="r" b="b"/>
            <a:pathLst>
              <a:path w="2145" h="2144">
                <a:moveTo>
                  <a:pt x="2144" y="1057"/>
                </a:moveTo>
                <a:lnTo>
                  <a:pt x="2144" y="1057"/>
                </a:lnTo>
                <a:cubicBezTo>
                  <a:pt x="2144" y="1644"/>
                  <a:pt x="1674" y="2143"/>
                  <a:pt x="1057" y="2143"/>
                </a:cubicBezTo>
                <a:cubicBezTo>
                  <a:pt x="469" y="2143"/>
                  <a:pt x="0" y="1644"/>
                  <a:pt x="0" y="1057"/>
                </a:cubicBezTo>
                <a:cubicBezTo>
                  <a:pt x="0" y="469"/>
                  <a:pt x="469" y="0"/>
                  <a:pt x="1057" y="0"/>
                </a:cubicBezTo>
                <a:cubicBezTo>
                  <a:pt x="1674" y="0"/>
                  <a:pt x="2144" y="469"/>
                  <a:pt x="2144" y="1057"/>
                </a:cubicBezTo>
              </a:path>
            </a:pathLst>
          </a:custGeom>
          <a:solidFill>
            <a:schemeClr val="accent1"/>
          </a:solidFill>
          <a:ln>
            <a:noFill/>
          </a:ln>
          <a:effectLst/>
        </p:spPr>
        <p:txBody>
          <a:bodyPr wrap="none" anchor="ctr"/>
          <a:lstStyle/>
          <a:p>
            <a:endParaRPr lang="en-US"/>
          </a:p>
        </p:txBody>
      </p:sp>
      <p:sp>
        <p:nvSpPr>
          <p:cNvPr id="66" name="Freeform 12">
            <a:extLst>
              <a:ext uri="{FF2B5EF4-FFF2-40B4-BE49-F238E27FC236}">
                <a16:creationId xmlns:a16="http://schemas.microsoft.com/office/drawing/2014/main" id="{6C0CC91F-0D1F-7C47-B6D4-BE29A10F1BAB}"/>
              </a:ext>
            </a:extLst>
          </p:cNvPr>
          <p:cNvSpPr>
            <a:spLocks noChangeArrowheads="1"/>
          </p:cNvSpPr>
          <p:nvPr/>
        </p:nvSpPr>
        <p:spPr bwMode="auto">
          <a:xfrm>
            <a:off x="13555393" y="3552830"/>
            <a:ext cx="1588804" cy="1586349"/>
          </a:xfrm>
          <a:custGeom>
            <a:avLst/>
            <a:gdLst>
              <a:gd name="T0" fmla="*/ 0 w 2851"/>
              <a:gd name="T1" fmla="*/ 1410 h 2850"/>
              <a:gd name="T2" fmla="*/ 0 w 2851"/>
              <a:gd name="T3" fmla="*/ 1410 h 2850"/>
              <a:gd name="T4" fmla="*/ 1410 w 2851"/>
              <a:gd name="T5" fmla="*/ 2849 h 2850"/>
              <a:gd name="T6" fmla="*/ 2850 w 2851"/>
              <a:gd name="T7" fmla="*/ 1410 h 2850"/>
              <a:gd name="T8" fmla="*/ 1410 w 2851"/>
              <a:gd name="T9" fmla="*/ 0 h 2850"/>
              <a:gd name="T10" fmla="*/ 0 w 2851"/>
              <a:gd name="T11" fmla="*/ 1410 h 2850"/>
            </a:gdLst>
            <a:ahLst/>
            <a:cxnLst>
              <a:cxn ang="0">
                <a:pos x="T0" y="T1"/>
              </a:cxn>
              <a:cxn ang="0">
                <a:pos x="T2" y="T3"/>
              </a:cxn>
              <a:cxn ang="0">
                <a:pos x="T4" y="T5"/>
              </a:cxn>
              <a:cxn ang="0">
                <a:pos x="T6" y="T7"/>
              </a:cxn>
              <a:cxn ang="0">
                <a:pos x="T8" y="T9"/>
              </a:cxn>
              <a:cxn ang="0">
                <a:pos x="T10" y="T11"/>
              </a:cxn>
            </a:cxnLst>
            <a:rect l="0" t="0" r="r" b="b"/>
            <a:pathLst>
              <a:path w="2851" h="2850">
                <a:moveTo>
                  <a:pt x="0" y="1410"/>
                </a:moveTo>
                <a:lnTo>
                  <a:pt x="0" y="1410"/>
                </a:lnTo>
                <a:cubicBezTo>
                  <a:pt x="0" y="2203"/>
                  <a:pt x="647" y="2849"/>
                  <a:pt x="1410" y="2849"/>
                </a:cubicBezTo>
                <a:cubicBezTo>
                  <a:pt x="2203" y="2849"/>
                  <a:pt x="2850" y="2203"/>
                  <a:pt x="2850" y="1410"/>
                </a:cubicBezTo>
                <a:cubicBezTo>
                  <a:pt x="2850" y="617"/>
                  <a:pt x="2203" y="0"/>
                  <a:pt x="1410" y="0"/>
                </a:cubicBezTo>
                <a:cubicBezTo>
                  <a:pt x="647" y="0"/>
                  <a:pt x="0" y="617"/>
                  <a:pt x="0" y="1410"/>
                </a:cubicBezTo>
              </a:path>
            </a:pathLst>
          </a:custGeom>
          <a:solidFill>
            <a:schemeClr val="bg1"/>
          </a:solidFill>
          <a:ln>
            <a:noFill/>
          </a:ln>
          <a:effectLst/>
        </p:spPr>
        <p:txBody>
          <a:bodyPr wrap="none" anchor="ctr"/>
          <a:lstStyle/>
          <a:p>
            <a:endParaRPr lang="en-US"/>
          </a:p>
        </p:txBody>
      </p:sp>
      <p:sp>
        <p:nvSpPr>
          <p:cNvPr id="67" name="Freeform 13">
            <a:extLst>
              <a:ext uri="{FF2B5EF4-FFF2-40B4-BE49-F238E27FC236}">
                <a16:creationId xmlns:a16="http://schemas.microsoft.com/office/drawing/2014/main" id="{4FEE8CEB-3A03-E94B-8F32-2A7BAE109C9E}"/>
              </a:ext>
            </a:extLst>
          </p:cNvPr>
          <p:cNvSpPr>
            <a:spLocks noChangeArrowheads="1"/>
          </p:cNvSpPr>
          <p:nvPr/>
        </p:nvSpPr>
        <p:spPr bwMode="auto">
          <a:xfrm>
            <a:off x="13751845" y="3751738"/>
            <a:ext cx="1193445" cy="1193445"/>
          </a:xfrm>
          <a:custGeom>
            <a:avLst/>
            <a:gdLst>
              <a:gd name="T0" fmla="*/ 0 w 2145"/>
              <a:gd name="T1" fmla="*/ 1057 h 2144"/>
              <a:gd name="T2" fmla="*/ 0 w 2145"/>
              <a:gd name="T3" fmla="*/ 1057 h 2144"/>
              <a:gd name="T4" fmla="*/ 1057 w 2145"/>
              <a:gd name="T5" fmla="*/ 2143 h 2144"/>
              <a:gd name="T6" fmla="*/ 2144 w 2145"/>
              <a:gd name="T7" fmla="*/ 1057 h 2144"/>
              <a:gd name="T8" fmla="*/ 1057 w 2145"/>
              <a:gd name="T9" fmla="*/ 0 h 2144"/>
              <a:gd name="T10" fmla="*/ 0 w 2145"/>
              <a:gd name="T11" fmla="*/ 1057 h 2144"/>
            </a:gdLst>
            <a:ahLst/>
            <a:cxnLst>
              <a:cxn ang="0">
                <a:pos x="T0" y="T1"/>
              </a:cxn>
              <a:cxn ang="0">
                <a:pos x="T2" y="T3"/>
              </a:cxn>
              <a:cxn ang="0">
                <a:pos x="T4" y="T5"/>
              </a:cxn>
              <a:cxn ang="0">
                <a:pos x="T6" y="T7"/>
              </a:cxn>
              <a:cxn ang="0">
                <a:pos x="T8" y="T9"/>
              </a:cxn>
              <a:cxn ang="0">
                <a:pos x="T10" y="T11"/>
              </a:cxn>
            </a:cxnLst>
            <a:rect l="0" t="0" r="r" b="b"/>
            <a:pathLst>
              <a:path w="2145" h="2144">
                <a:moveTo>
                  <a:pt x="0" y="1057"/>
                </a:moveTo>
                <a:lnTo>
                  <a:pt x="0" y="1057"/>
                </a:lnTo>
                <a:cubicBezTo>
                  <a:pt x="0" y="1644"/>
                  <a:pt x="470" y="2143"/>
                  <a:pt x="1057" y="2143"/>
                </a:cubicBezTo>
                <a:cubicBezTo>
                  <a:pt x="1674" y="2143"/>
                  <a:pt x="2144" y="1644"/>
                  <a:pt x="2144" y="1057"/>
                </a:cubicBezTo>
                <a:cubicBezTo>
                  <a:pt x="2144" y="469"/>
                  <a:pt x="1674" y="0"/>
                  <a:pt x="1057" y="0"/>
                </a:cubicBezTo>
                <a:cubicBezTo>
                  <a:pt x="470" y="0"/>
                  <a:pt x="0" y="469"/>
                  <a:pt x="0" y="1057"/>
                </a:cubicBezTo>
              </a:path>
            </a:pathLst>
          </a:custGeom>
          <a:solidFill>
            <a:schemeClr val="accent2"/>
          </a:solidFill>
          <a:ln>
            <a:noFill/>
          </a:ln>
          <a:effectLst/>
        </p:spPr>
        <p:txBody>
          <a:bodyPr wrap="none" anchor="ctr"/>
          <a:lstStyle/>
          <a:p>
            <a:endParaRPr lang="en-US"/>
          </a:p>
        </p:txBody>
      </p:sp>
      <p:sp>
        <p:nvSpPr>
          <p:cNvPr id="68" name="Freeform 14">
            <a:extLst>
              <a:ext uri="{FF2B5EF4-FFF2-40B4-BE49-F238E27FC236}">
                <a16:creationId xmlns:a16="http://schemas.microsoft.com/office/drawing/2014/main" id="{99AD47B2-295B-4644-9F4A-EECBD6036487}"/>
              </a:ext>
            </a:extLst>
          </p:cNvPr>
          <p:cNvSpPr>
            <a:spLocks noChangeArrowheads="1"/>
          </p:cNvSpPr>
          <p:nvPr/>
        </p:nvSpPr>
        <p:spPr bwMode="auto">
          <a:xfrm>
            <a:off x="9238362" y="11175164"/>
            <a:ext cx="1586349" cy="1586349"/>
          </a:xfrm>
          <a:custGeom>
            <a:avLst/>
            <a:gdLst>
              <a:gd name="T0" fmla="*/ 2849 w 2850"/>
              <a:gd name="T1" fmla="*/ 1410 h 2850"/>
              <a:gd name="T2" fmla="*/ 2849 w 2850"/>
              <a:gd name="T3" fmla="*/ 1410 h 2850"/>
              <a:gd name="T4" fmla="*/ 1410 w 2850"/>
              <a:gd name="T5" fmla="*/ 0 h 2850"/>
              <a:gd name="T6" fmla="*/ 0 w 2850"/>
              <a:gd name="T7" fmla="*/ 1410 h 2850"/>
              <a:gd name="T8" fmla="*/ 1410 w 2850"/>
              <a:gd name="T9" fmla="*/ 2849 h 2850"/>
              <a:gd name="T10" fmla="*/ 2849 w 2850"/>
              <a:gd name="T11" fmla="*/ 1410 h 2850"/>
            </a:gdLst>
            <a:ahLst/>
            <a:cxnLst>
              <a:cxn ang="0">
                <a:pos x="T0" y="T1"/>
              </a:cxn>
              <a:cxn ang="0">
                <a:pos x="T2" y="T3"/>
              </a:cxn>
              <a:cxn ang="0">
                <a:pos x="T4" y="T5"/>
              </a:cxn>
              <a:cxn ang="0">
                <a:pos x="T6" y="T7"/>
              </a:cxn>
              <a:cxn ang="0">
                <a:pos x="T8" y="T9"/>
              </a:cxn>
              <a:cxn ang="0">
                <a:pos x="T10" y="T11"/>
              </a:cxn>
            </a:cxnLst>
            <a:rect l="0" t="0" r="r" b="b"/>
            <a:pathLst>
              <a:path w="2850" h="2850">
                <a:moveTo>
                  <a:pt x="2849" y="1410"/>
                </a:moveTo>
                <a:lnTo>
                  <a:pt x="2849" y="1410"/>
                </a:lnTo>
                <a:cubicBezTo>
                  <a:pt x="2849" y="646"/>
                  <a:pt x="2203" y="0"/>
                  <a:pt x="1410" y="0"/>
                </a:cubicBezTo>
                <a:cubicBezTo>
                  <a:pt x="647" y="0"/>
                  <a:pt x="0" y="646"/>
                  <a:pt x="0" y="1410"/>
                </a:cubicBezTo>
                <a:cubicBezTo>
                  <a:pt x="0" y="2202"/>
                  <a:pt x="647" y="2849"/>
                  <a:pt x="1410" y="2849"/>
                </a:cubicBezTo>
                <a:cubicBezTo>
                  <a:pt x="2203" y="2849"/>
                  <a:pt x="2849" y="2202"/>
                  <a:pt x="2849" y="1410"/>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9" name="Freeform 15">
            <a:extLst>
              <a:ext uri="{FF2B5EF4-FFF2-40B4-BE49-F238E27FC236}">
                <a16:creationId xmlns:a16="http://schemas.microsoft.com/office/drawing/2014/main" id="{0CAED101-16CF-064D-97F6-91593D34B98F}"/>
              </a:ext>
            </a:extLst>
          </p:cNvPr>
          <p:cNvSpPr>
            <a:spLocks noChangeArrowheads="1"/>
          </p:cNvSpPr>
          <p:nvPr/>
        </p:nvSpPr>
        <p:spPr bwMode="auto">
          <a:xfrm>
            <a:off x="9434814" y="11371616"/>
            <a:ext cx="1193445" cy="1193445"/>
          </a:xfrm>
          <a:custGeom>
            <a:avLst/>
            <a:gdLst>
              <a:gd name="T0" fmla="*/ 2144 w 2145"/>
              <a:gd name="T1" fmla="*/ 1057 h 2144"/>
              <a:gd name="T2" fmla="*/ 2144 w 2145"/>
              <a:gd name="T3" fmla="*/ 1057 h 2144"/>
              <a:gd name="T4" fmla="*/ 1057 w 2145"/>
              <a:gd name="T5" fmla="*/ 0 h 2144"/>
              <a:gd name="T6" fmla="*/ 0 w 2145"/>
              <a:gd name="T7" fmla="*/ 1057 h 2144"/>
              <a:gd name="T8" fmla="*/ 1057 w 2145"/>
              <a:gd name="T9" fmla="*/ 2143 h 2144"/>
              <a:gd name="T10" fmla="*/ 2144 w 2145"/>
              <a:gd name="T11" fmla="*/ 1057 h 2144"/>
            </a:gdLst>
            <a:ahLst/>
            <a:cxnLst>
              <a:cxn ang="0">
                <a:pos x="T0" y="T1"/>
              </a:cxn>
              <a:cxn ang="0">
                <a:pos x="T2" y="T3"/>
              </a:cxn>
              <a:cxn ang="0">
                <a:pos x="T4" y="T5"/>
              </a:cxn>
              <a:cxn ang="0">
                <a:pos x="T6" y="T7"/>
              </a:cxn>
              <a:cxn ang="0">
                <a:pos x="T8" y="T9"/>
              </a:cxn>
              <a:cxn ang="0">
                <a:pos x="T10" y="T11"/>
              </a:cxn>
            </a:cxnLst>
            <a:rect l="0" t="0" r="r" b="b"/>
            <a:pathLst>
              <a:path w="2145" h="2144">
                <a:moveTo>
                  <a:pt x="2144" y="1057"/>
                </a:moveTo>
                <a:lnTo>
                  <a:pt x="2144" y="1057"/>
                </a:lnTo>
                <a:cubicBezTo>
                  <a:pt x="2144" y="470"/>
                  <a:pt x="1674" y="0"/>
                  <a:pt x="1057" y="0"/>
                </a:cubicBezTo>
                <a:cubicBezTo>
                  <a:pt x="469" y="0"/>
                  <a:pt x="0" y="470"/>
                  <a:pt x="0" y="1057"/>
                </a:cubicBezTo>
                <a:cubicBezTo>
                  <a:pt x="0" y="1674"/>
                  <a:pt x="469" y="2143"/>
                  <a:pt x="1057" y="2143"/>
                </a:cubicBezTo>
                <a:cubicBezTo>
                  <a:pt x="1674" y="2143"/>
                  <a:pt x="2144" y="1674"/>
                  <a:pt x="2144" y="1057"/>
                </a:cubicBezTo>
              </a:path>
            </a:pathLst>
          </a:custGeom>
          <a:solidFill>
            <a:schemeClr val="accent3"/>
          </a:solidFill>
          <a:ln>
            <a:noFill/>
          </a:ln>
          <a:effectLst/>
        </p:spPr>
        <p:txBody>
          <a:bodyPr wrap="none" anchor="ctr"/>
          <a:lstStyle/>
          <a:p>
            <a:endParaRPr lang="en-US"/>
          </a:p>
        </p:txBody>
      </p:sp>
      <p:sp>
        <p:nvSpPr>
          <p:cNvPr id="70" name="Freeform 16">
            <a:extLst>
              <a:ext uri="{FF2B5EF4-FFF2-40B4-BE49-F238E27FC236}">
                <a16:creationId xmlns:a16="http://schemas.microsoft.com/office/drawing/2014/main" id="{99087F13-CF55-3F43-8DFA-A53B3C91A77A}"/>
              </a:ext>
            </a:extLst>
          </p:cNvPr>
          <p:cNvSpPr>
            <a:spLocks noChangeArrowheads="1"/>
          </p:cNvSpPr>
          <p:nvPr/>
        </p:nvSpPr>
        <p:spPr bwMode="auto">
          <a:xfrm>
            <a:off x="13555393" y="11175164"/>
            <a:ext cx="1588804" cy="1586349"/>
          </a:xfrm>
          <a:custGeom>
            <a:avLst/>
            <a:gdLst>
              <a:gd name="T0" fmla="*/ 0 w 2851"/>
              <a:gd name="T1" fmla="*/ 1410 h 2850"/>
              <a:gd name="T2" fmla="*/ 0 w 2851"/>
              <a:gd name="T3" fmla="*/ 1410 h 2850"/>
              <a:gd name="T4" fmla="*/ 1410 w 2851"/>
              <a:gd name="T5" fmla="*/ 0 h 2850"/>
              <a:gd name="T6" fmla="*/ 2850 w 2851"/>
              <a:gd name="T7" fmla="*/ 1410 h 2850"/>
              <a:gd name="T8" fmla="*/ 1410 w 2851"/>
              <a:gd name="T9" fmla="*/ 2849 h 2850"/>
              <a:gd name="T10" fmla="*/ 0 w 2851"/>
              <a:gd name="T11" fmla="*/ 1410 h 2850"/>
            </a:gdLst>
            <a:ahLst/>
            <a:cxnLst>
              <a:cxn ang="0">
                <a:pos x="T0" y="T1"/>
              </a:cxn>
              <a:cxn ang="0">
                <a:pos x="T2" y="T3"/>
              </a:cxn>
              <a:cxn ang="0">
                <a:pos x="T4" y="T5"/>
              </a:cxn>
              <a:cxn ang="0">
                <a:pos x="T6" y="T7"/>
              </a:cxn>
              <a:cxn ang="0">
                <a:pos x="T8" y="T9"/>
              </a:cxn>
              <a:cxn ang="0">
                <a:pos x="T10" y="T11"/>
              </a:cxn>
            </a:cxnLst>
            <a:rect l="0" t="0" r="r" b="b"/>
            <a:pathLst>
              <a:path w="2851" h="2850">
                <a:moveTo>
                  <a:pt x="0" y="1410"/>
                </a:moveTo>
                <a:lnTo>
                  <a:pt x="0" y="1410"/>
                </a:lnTo>
                <a:cubicBezTo>
                  <a:pt x="0" y="646"/>
                  <a:pt x="647" y="0"/>
                  <a:pt x="1410" y="0"/>
                </a:cubicBezTo>
                <a:cubicBezTo>
                  <a:pt x="2203" y="0"/>
                  <a:pt x="2850" y="646"/>
                  <a:pt x="2850" y="1410"/>
                </a:cubicBezTo>
                <a:cubicBezTo>
                  <a:pt x="2850" y="2202"/>
                  <a:pt x="2203" y="2849"/>
                  <a:pt x="1410" y="2849"/>
                </a:cubicBezTo>
                <a:cubicBezTo>
                  <a:pt x="647" y="2849"/>
                  <a:pt x="0" y="2202"/>
                  <a:pt x="0" y="1410"/>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1" name="Freeform 17">
            <a:extLst>
              <a:ext uri="{FF2B5EF4-FFF2-40B4-BE49-F238E27FC236}">
                <a16:creationId xmlns:a16="http://schemas.microsoft.com/office/drawing/2014/main" id="{1F1309BA-D22A-FA45-A834-A7A026E97B18}"/>
              </a:ext>
            </a:extLst>
          </p:cNvPr>
          <p:cNvSpPr>
            <a:spLocks noChangeArrowheads="1"/>
          </p:cNvSpPr>
          <p:nvPr/>
        </p:nvSpPr>
        <p:spPr bwMode="auto">
          <a:xfrm>
            <a:off x="13751845" y="11371616"/>
            <a:ext cx="1193445" cy="1193445"/>
          </a:xfrm>
          <a:custGeom>
            <a:avLst/>
            <a:gdLst>
              <a:gd name="T0" fmla="*/ 0 w 2145"/>
              <a:gd name="T1" fmla="*/ 1057 h 2144"/>
              <a:gd name="T2" fmla="*/ 0 w 2145"/>
              <a:gd name="T3" fmla="*/ 1057 h 2144"/>
              <a:gd name="T4" fmla="*/ 1057 w 2145"/>
              <a:gd name="T5" fmla="*/ 0 h 2144"/>
              <a:gd name="T6" fmla="*/ 2144 w 2145"/>
              <a:gd name="T7" fmla="*/ 1057 h 2144"/>
              <a:gd name="T8" fmla="*/ 1057 w 2145"/>
              <a:gd name="T9" fmla="*/ 2143 h 2144"/>
              <a:gd name="T10" fmla="*/ 0 w 2145"/>
              <a:gd name="T11" fmla="*/ 1057 h 2144"/>
            </a:gdLst>
            <a:ahLst/>
            <a:cxnLst>
              <a:cxn ang="0">
                <a:pos x="T0" y="T1"/>
              </a:cxn>
              <a:cxn ang="0">
                <a:pos x="T2" y="T3"/>
              </a:cxn>
              <a:cxn ang="0">
                <a:pos x="T4" y="T5"/>
              </a:cxn>
              <a:cxn ang="0">
                <a:pos x="T6" y="T7"/>
              </a:cxn>
              <a:cxn ang="0">
                <a:pos x="T8" y="T9"/>
              </a:cxn>
              <a:cxn ang="0">
                <a:pos x="T10" y="T11"/>
              </a:cxn>
            </a:cxnLst>
            <a:rect l="0" t="0" r="r" b="b"/>
            <a:pathLst>
              <a:path w="2145" h="2144">
                <a:moveTo>
                  <a:pt x="0" y="1057"/>
                </a:moveTo>
                <a:lnTo>
                  <a:pt x="0" y="1057"/>
                </a:lnTo>
                <a:cubicBezTo>
                  <a:pt x="0" y="470"/>
                  <a:pt x="470" y="0"/>
                  <a:pt x="1057" y="0"/>
                </a:cubicBezTo>
                <a:cubicBezTo>
                  <a:pt x="1674" y="0"/>
                  <a:pt x="2144" y="470"/>
                  <a:pt x="2144" y="1057"/>
                </a:cubicBezTo>
                <a:cubicBezTo>
                  <a:pt x="2144" y="1674"/>
                  <a:pt x="1674" y="2143"/>
                  <a:pt x="1057" y="2143"/>
                </a:cubicBezTo>
                <a:cubicBezTo>
                  <a:pt x="470" y="2143"/>
                  <a:pt x="0" y="1674"/>
                  <a:pt x="0" y="1057"/>
                </a:cubicBezTo>
              </a:path>
            </a:pathLst>
          </a:custGeom>
          <a:solidFill>
            <a:schemeClr val="accent4"/>
          </a:solidFill>
          <a:ln>
            <a:noFill/>
          </a:ln>
          <a:effectLst/>
        </p:spPr>
        <p:txBody>
          <a:bodyPr wrap="none" anchor="ctr"/>
          <a:lstStyle/>
          <a:p>
            <a:endParaRPr lang="en-US"/>
          </a:p>
        </p:txBody>
      </p:sp>
      <p:grpSp>
        <p:nvGrpSpPr>
          <p:cNvPr id="77" name="Group 76">
            <a:extLst>
              <a:ext uri="{FF2B5EF4-FFF2-40B4-BE49-F238E27FC236}">
                <a16:creationId xmlns:a16="http://schemas.microsoft.com/office/drawing/2014/main" id="{7CD28F9E-372E-7349-AB83-3AE9BC821FDD}"/>
              </a:ext>
            </a:extLst>
          </p:cNvPr>
          <p:cNvGrpSpPr/>
          <p:nvPr/>
        </p:nvGrpSpPr>
        <p:grpSpPr>
          <a:xfrm>
            <a:off x="9776126" y="4127453"/>
            <a:ext cx="507931" cy="510158"/>
            <a:chOff x="9161458" y="1803401"/>
            <a:chExt cx="360368" cy="361949"/>
          </a:xfrm>
          <a:solidFill>
            <a:schemeClr val="bg1"/>
          </a:solidFill>
        </p:grpSpPr>
        <p:sp>
          <p:nvSpPr>
            <p:cNvPr id="78" name="Freeform 101">
              <a:extLst>
                <a:ext uri="{FF2B5EF4-FFF2-40B4-BE49-F238E27FC236}">
                  <a16:creationId xmlns:a16="http://schemas.microsoft.com/office/drawing/2014/main" id="{76EABED3-09B4-1C44-9BD3-05121D187C50}"/>
                </a:ext>
              </a:extLst>
            </p:cNvPr>
            <p:cNvSpPr>
              <a:spLocks/>
            </p:cNvSpPr>
            <p:nvPr/>
          </p:nvSpPr>
          <p:spPr bwMode="auto">
            <a:xfrm>
              <a:off x="9161468" y="1965326"/>
              <a:ext cx="168275" cy="93663"/>
            </a:xfrm>
            <a:custGeom>
              <a:avLst/>
              <a:gdLst>
                <a:gd name="T0" fmla="*/ 40 w 45"/>
                <a:gd name="T1" fmla="*/ 25 h 25"/>
                <a:gd name="T2" fmla="*/ 40 w 45"/>
                <a:gd name="T3" fmla="*/ 25 h 25"/>
                <a:gd name="T4" fmla="*/ 45 w 45"/>
                <a:gd name="T5" fmla="*/ 11 h 25"/>
                <a:gd name="T6" fmla="*/ 40 w 45"/>
                <a:gd name="T7" fmla="*/ 11 h 25"/>
                <a:gd name="T8" fmla="*/ 0 w 45"/>
                <a:gd name="T9" fmla="*/ 0 h 25"/>
                <a:gd name="T10" fmla="*/ 0 w 45"/>
                <a:gd name="T11" fmla="*/ 11 h 25"/>
                <a:gd name="T12" fmla="*/ 40 w 45"/>
                <a:gd name="T13" fmla="*/ 25 h 25"/>
              </a:gdLst>
              <a:ahLst/>
              <a:cxnLst>
                <a:cxn ang="0">
                  <a:pos x="T0" y="T1"/>
                </a:cxn>
                <a:cxn ang="0">
                  <a:pos x="T2" y="T3"/>
                </a:cxn>
                <a:cxn ang="0">
                  <a:pos x="T4" y="T5"/>
                </a:cxn>
                <a:cxn ang="0">
                  <a:pos x="T6" y="T7"/>
                </a:cxn>
                <a:cxn ang="0">
                  <a:pos x="T8" y="T9"/>
                </a:cxn>
                <a:cxn ang="0">
                  <a:pos x="T10" y="T11"/>
                </a:cxn>
                <a:cxn ang="0">
                  <a:pos x="T12" y="T13"/>
                </a:cxn>
              </a:cxnLst>
              <a:rect l="0" t="0" r="r" b="b"/>
              <a:pathLst>
                <a:path w="45" h="25">
                  <a:moveTo>
                    <a:pt x="40" y="25"/>
                  </a:moveTo>
                  <a:cubicBezTo>
                    <a:pt x="40" y="25"/>
                    <a:pt x="40" y="25"/>
                    <a:pt x="40" y="25"/>
                  </a:cubicBezTo>
                  <a:cubicBezTo>
                    <a:pt x="40" y="20"/>
                    <a:pt x="42" y="15"/>
                    <a:pt x="45" y="11"/>
                  </a:cubicBezTo>
                  <a:cubicBezTo>
                    <a:pt x="43" y="11"/>
                    <a:pt x="42" y="11"/>
                    <a:pt x="40" y="11"/>
                  </a:cubicBezTo>
                  <a:cubicBezTo>
                    <a:pt x="24" y="11"/>
                    <a:pt x="7" y="7"/>
                    <a:pt x="0" y="0"/>
                  </a:cubicBezTo>
                  <a:cubicBezTo>
                    <a:pt x="0" y="11"/>
                    <a:pt x="0" y="11"/>
                    <a:pt x="0" y="11"/>
                  </a:cubicBezTo>
                  <a:cubicBezTo>
                    <a:pt x="0" y="17"/>
                    <a:pt x="18" y="25"/>
                    <a:pt x="40"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79" name="Freeform 102">
              <a:extLst>
                <a:ext uri="{FF2B5EF4-FFF2-40B4-BE49-F238E27FC236}">
                  <a16:creationId xmlns:a16="http://schemas.microsoft.com/office/drawing/2014/main" id="{D7DA21BB-58B8-3A41-AC12-7C7DB7770B05}"/>
                </a:ext>
              </a:extLst>
            </p:cNvPr>
            <p:cNvSpPr>
              <a:spLocks/>
            </p:cNvSpPr>
            <p:nvPr/>
          </p:nvSpPr>
          <p:spPr bwMode="auto">
            <a:xfrm>
              <a:off x="9161468" y="1897063"/>
              <a:ext cx="300039" cy="95250"/>
            </a:xfrm>
            <a:custGeom>
              <a:avLst/>
              <a:gdLst>
                <a:gd name="T0" fmla="*/ 40 w 80"/>
                <a:gd name="T1" fmla="*/ 25 h 25"/>
                <a:gd name="T2" fmla="*/ 48 w 80"/>
                <a:gd name="T3" fmla="*/ 25 h 25"/>
                <a:gd name="T4" fmla="*/ 70 w 80"/>
                <a:gd name="T5" fmla="*/ 15 h 25"/>
                <a:gd name="T6" fmla="*/ 78 w 80"/>
                <a:gd name="T7" fmla="*/ 16 h 25"/>
                <a:gd name="T8" fmla="*/ 80 w 80"/>
                <a:gd name="T9" fmla="*/ 15 h 25"/>
                <a:gd name="T10" fmla="*/ 80 w 80"/>
                <a:gd name="T11" fmla="*/ 2 h 25"/>
                <a:gd name="T12" fmla="*/ 40 w 80"/>
                <a:gd name="T13" fmla="*/ 11 h 25"/>
                <a:gd name="T14" fmla="*/ 0 w 80"/>
                <a:gd name="T15" fmla="*/ 0 h 25"/>
                <a:gd name="T16" fmla="*/ 0 w 80"/>
                <a:gd name="T17" fmla="*/ 11 h 25"/>
                <a:gd name="T18" fmla="*/ 40 w 80"/>
                <a:gd name="T1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 h="25">
                  <a:moveTo>
                    <a:pt x="40" y="25"/>
                  </a:moveTo>
                  <a:cubicBezTo>
                    <a:pt x="43" y="25"/>
                    <a:pt x="45" y="25"/>
                    <a:pt x="48" y="25"/>
                  </a:cubicBezTo>
                  <a:cubicBezTo>
                    <a:pt x="53" y="19"/>
                    <a:pt x="61" y="15"/>
                    <a:pt x="70" y="15"/>
                  </a:cubicBezTo>
                  <a:cubicBezTo>
                    <a:pt x="73" y="15"/>
                    <a:pt x="76" y="15"/>
                    <a:pt x="78" y="16"/>
                  </a:cubicBezTo>
                  <a:cubicBezTo>
                    <a:pt x="79" y="16"/>
                    <a:pt x="79" y="15"/>
                    <a:pt x="80" y="15"/>
                  </a:cubicBezTo>
                  <a:cubicBezTo>
                    <a:pt x="80" y="2"/>
                    <a:pt x="80" y="2"/>
                    <a:pt x="80" y="2"/>
                  </a:cubicBezTo>
                  <a:cubicBezTo>
                    <a:pt x="71" y="7"/>
                    <a:pt x="55" y="11"/>
                    <a:pt x="40" y="11"/>
                  </a:cubicBezTo>
                  <a:cubicBezTo>
                    <a:pt x="24" y="11"/>
                    <a:pt x="7" y="7"/>
                    <a:pt x="0" y="0"/>
                  </a:cubicBezTo>
                  <a:cubicBezTo>
                    <a:pt x="0" y="11"/>
                    <a:pt x="0" y="11"/>
                    <a:pt x="0" y="11"/>
                  </a:cubicBezTo>
                  <a:cubicBezTo>
                    <a:pt x="0" y="17"/>
                    <a:pt x="18" y="25"/>
                    <a:pt x="40"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0" name="Freeform 103">
              <a:extLst>
                <a:ext uri="{FF2B5EF4-FFF2-40B4-BE49-F238E27FC236}">
                  <a16:creationId xmlns:a16="http://schemas.microsoft.com/office/drawing/2014/main" id="{8A035830-CE96-904F-898B-BF6FD950686E}"/>
                </a:ext>
              </a:extLst>
            </p:cNvPr>
            <p:cNvSpPr>
              <a:spLocks/>
            </p:cNvSpPr>
            <p:nvPr/>
          </p:nvSpPr>
          <p:spPr bwMode="auto">
            <a:xfrm>
              <a:off x="9161458" y="1803401"/>
              <a:ext cx="300039" cy="120650"/>
            </a:xfrm>
            <a:custGeom>
              <a:avLst/>
              <a:gdLst>
                <a:gd name="T0" fmla="*/ 40 w 80"/>
                <a:gd name="T1" fmla="*/ 32 h 32"/>
                <a:gd name="T2" fmla="*/ 80 w 80"/>
                <a:gd name="T3" fmla="*/ 22 h 32"/>
                <a:gd name="T4" fmla="*/ 80 w 80"/>
                <a:gd name="T5" fmla="*/ 18 h 32"/>
                <a:gd name="T6" fmla="*/ 40 w 80"/>
                <a:gd name="T7" fmla="*/ 0 h 32"/>
                <a:gd name="T8" fmla="*/ 0 w 80"/>
                <a:gd name="T9" fmla="*/ 18 h 32"/>
                <a:gd name="T10" fmla="*/ 40 w 80"/>
                <a:gd name="T11" fmla="*/ 32 h 32"/>
              </a:gdLst>
              <a:ahLst/>
              <a:cxnLst>
                <a:cxn ang="0">
                  <a:pos x="T0" y="T1"/>
                </a:cxn>
                <a:cxn ang="0">
                  <a:pos x="T2" y="T3"/>
                </a:cxn>
                <a:cxn ang="0">
                  <a:pos x="T4" y="T5"/>
                </a:cxn>
                <a:cxn ang="0">
                  <a:pos x="T6" y="T7"/>
                </a:cxn>
                <a:cxn ang="0">
                  <a:pos x="T8" y="T9"/>
                </a:cxn>
                <a:cxn ang="0">
                  <a:pos x="T10" y="T11"/>
                </a:cxn>
              </a:cxnLst>
              <a:rect l="0" t="0" r="r" b="b"/>
              <a:pathLst>
                <a:path w="80" h="32">
                  <a:moveTo>
                    <a:pt x="40" y="32"/>
                  </a:moveTo>
                  <a:cubicBezTo>
                    <a:pt x="58" y="32"/>
                    <a:pt x="74" y="27"/>
                    <a:pt x="80" y="22"/>
                  </a:cubicBezTo>
                  <a:cubicBezTo>
                    <a:pt x="80" y="18"/>
                    <a:pt x="80" y="18"/>
                    <a:pt x="80" y="18"/>
                  </a:cubicBezTo>
                  <a:cubicBezTo>
                    <a:pt x="80" y="8"/>
                    <a:pt x="62" y="0"/>
                    <a:pt x="40" y="0"/>
                  </a:cubicBezTo>
                  <a:cubicBezTo>
                    <a:pt x="18" y="0"/>
                    <a:pt x="0" y="8"/>
                    <a:pt x="0" y="18"/>
                  </a:cubicBezTo>
                  <a:cubicBezTo>
                    <a:pt x="0" y="24"/>
                    <a:pt x="18" y="32"/>
                    <a:pt x="40"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1" name="Freeform 104">
              <a:extLst>
                <a:ext uri="{FF2B5EF4-FFF2-40B4-BE49-F238E27FC236}">
                  <a16:creationId xmlns:a16="http://schemas.microsoft.com/office/drawing/2014/main" id="{3A252897-F9BA-6443-9654-AE0A8F6D5BF0}"/>
                </a:ext>
              </a:extLst>
            </p:cNvPr>
            <p:cNvSpPr>
              <a:spLocks/>
            </p:cNvSpPr>
            <p:nvPr/>
          </p:nvSpPr>
          <p:spPr bwMode="auto">
            <a:xfrm>
              <a:off x="9161468" y="2033588"/>
              <a:ext cx="173038" cy="101600"/>
            </a:xfrm>
            <a:custGeom>
              <a:avLst/>
              <a:gdLst>
                <a:gd name="T0" fmla="*/ 40 w 46"/>
                <a:gd name="T1" fmla="*/ 11 h 27"/>
                <a:gd name="T2" fmla="*/ 0 w 46"/>
                <a:gd name="T3" fmla="*/ 0 h 27"/>
                <a:gd name="T4" fmla="*/ 0 w 46"/>
                <a:gd name="T5" fmla="*/ 9 h 27"/>
                <a:gd name="T6" fmla="*/ 40 w 46"/>
                <a:gd name="T7" fmla="*/ 27 h 27"/>
                <a:gd name="T8" fmla="*/ 46 w 46"/>
                <a:gd name="T9" fmla="*/ 27 h 27"/>
                <a:gd name="T10" fmla="*/ 40 w 46"/>
                <a:gd name="T11" fmla="*/ 11 h 27"/>
                <a:gd name="T12" fmla="*/ 40 w 46"/>
                <a:gd name="T13" fmla="*/ 11 h 27"/>
              </a:gdLst>
              <a:ahLst/>
              <a:cxnLst>
                <a:cxn ang="0">
                  <a:pos x="T0" y="T1"/>
                </a:cxn>
                <a:cxn ang="0">
                  <a:pos x="T2" y="T3"/>
                </a:cxn>
                <a:cxn ang="0">
                  <a:pos x="T4" y="T5"/>
                </a:cxn>
                <a:cxn ang="0">
                  <a:pos x="T6" y="T7"/>
                </a:cxn>
                <a:cxn ang="0">
                  <a:pos x="T8" y="T9"/>
                </a:cxn>
                <a:cxn ang="0">
                  <a:pos x="T10" y="T11"/>
                </a:cxn>
                <a:cxn ang="0">
                  <a:pos x="T12" y="T13"/>
                </a:cxn>
              </a:cxnLst>
              <a:rect l="0" t="0" r="r" b="b"/>
              <a:pathLst>
                <a:path w="46" h="27">
                  <a:moveTo>
                    <a:pt x="40" y="11"/>
                  </a:moveTo>
                  <a:cubicBezTo>
                    <a:pt x="24" y="11"/>
                    <a:pt x="7" y="7"/>
                    <a:pt x="0" y="0"/>
                  </a:cubicBezTo>
                  <a:cubicBezTo>
                    <a:pt x="0" y="9"/>
                    <a:pt x="0" y="9"/>
                    <a:pt x="0" y="9"/>
                  </a:cubicBezTo>
                  <a:cubicBezTo>
                    <a:pt x="0" y="19"/>
                    <a:pt x="18" y="27"/>
                    <a:pt x="40" y="27"/>
                  </a:cubicBezTo>
                  <a:cubicBezTo>
                    <a:pt x="42" y="27"/>
                    <a:pt x="44" y="27"/>
                    <a:pt x="46" y="27"/>
                  </a:cubicBezTo>
                  <a:cubicBezTo>
                    <a:pt x="43" y="22"/>
                    <a:pt x="40" y="17"/>
                    <a:pt x="40" y="11"/>
                  </a:cubicBezTo>
                  <a:cubicBezTo>
                    <a:pt x="40" y="11"/>
                    <a:pt x="40" y="11"/>
                    <a:pt x="4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2" name="Freeform 105">
              <a:extLst>
                <a:ext uri="{FF2B5EF4-FFF2-40B4-BE49-F238E27FC236}">
                  <a16:creationId xmlns:a16="http://schemas.microsoft.com/office/drawing/2014/main" id="{117EA91B-6D42-9D44-8C87-126A726B6D5A}"/>
                </a:ext>
              </a:extLst>
            </p:cNvPr>
            <p:cNvSpPr>
              <a:spLocks noEditPoints="1"/>
            </p:cNvSpPr>
            <p:nvPr/>
          </p:nvSpPr>
          <p:spPr bwMode="auto">
            <a:xfrm>
              <a:off x="9326563" y="1968500"/>
              <a:ext cx="195263" cy="196850"/>
            </a:xfrm>
            <a:custGeom>
              <a:avLst/>
              <a:gdLst>
                <a:gd name="T0" fmla="*/ 26 w 52"/>
                <a:gd name="T1" fmla="*/ 0 h 52"/>
                <a:gd name="T2" fmla="*/ 0 w 52"/>
                <a:gd name="T3" fmla="*/ 26 h 52"/>
                <a:gd name="T4" fmla="*/ 26 w 52"/>
                <a:gd name="T5" fmla="*/ 52 h 52"/>
                <a:gd name="T6" fmla="*/ 52 w 52"/>
                <a:gd name="T7" fmla="*/ 26 h 52"/>
                <a:gd name="T8" fmla="*/ 26 w 52"/>
                <a:gd name="T9" fmla="*/ 0 h 52"/>
                <a:gd name="T10" fmla="*/ 32 w 52"/>
                <a:gd name="T11" fmla="*/ 30 h 52"/>
                <a:gd name="T12" fmla="*/ 22 w 52"/>
                <a:gd name="T13" fmla="*/ 30 h 52"/>
                <a:gd name="T14" fmla="*/ 22 w 52"/>
                <a:gd name="T15" fmla="*/ 13 h 52"/>
                <a:gd name="T16" fmla="*/ 24 w 52"/>
                <a:gd name="T17" fmla="*/ 11 h 52"/>
                <a:gd name="T18" fmla="*/ 26 w 52"/>
                <a:gd name="T19" fmla="*/ 13 h 52"/>
                <a:gd name="T20" fmla="*/ 26 w 52"/>
                <a:gd name="T21" fmla="*/ 26 h 52"/>
                <a:gd name="T22" fmla="*/ 32 w 52"/>
                <a:gd name="T23" fmla="*/ 26 h 52"/>
                <a:gd name="T24" fmla="*/ 35 w 52"/>
                <a:gd name="T25" fmla="*/ 28 h 52"/>
                <a:gd name="T26" fmla="*/ 32 w 52"/>
                <a:gd name="T27" fmla="*/ 3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52">
                  <a:moveTo>
                    <a:pt x="26" y="0"/>
                  </a:moveTo>
                  <a:cubicBezTo>
                    <a:pt x="12" y="0"/>
                    <a:pt x="0" y="12"/>
                    <a:pt x="0" y="26"/>
                  </a:cubicBezTo>
                  <a:cubicBezTo>
                    <a:pt x="0" y="40"/>
                    <a:pt x="12" y="52"/>
                    <a:pt x="26" y="52"/>
                  </a:cubicBezTo>
                  <a:cubicBezTo>
                    <a:pt x="40" y="52"/>
                    <a:pt x="52" y="40"/>
                    <a:pt x="52" y="26"/>
                  </a:cubicBezTo>
                  <a:cubicBezTo>
                    <a:pt x="52" y="12"/>
                    <a:pt x="40" y="0"/>
                    <a:pt x="26" y="0"/>
                  </a:cubicBezTo>
                  <a:close/>
                  <a:moveTo>
                    <a:pt x="32" y="30"/>
                  </a:moveTo>
                  <a:cubicBezTo>
                    <a:pt x="22" y="30"/>
                    <a:pt x="22" y="30"/>
                    <a:pt x="22" y="30"/>
                  </a:cubicBezTo>
                  <a:cubicBezTo>
                    <a:pt x="22" y="13"/>
                    <a:pt x="22" y="13"/>
                    <a:pt x="22" y="13"/>
                  </a:cubicBezTo>
                  <a:cubicBezTo>
                    <a:pt x="22" y="12"/>
                    <a:pt x="23" y="11"/>
                    <a:pt x="24" y="11"/>
                  </a:cubicBezTo>
                  <a:cubicBezTo>
                    <a:pt x="25" y="11"/>
                    <a:pt x="26" y="12"/>
                    <a:pt x="26" y="13"/>
                  </a:cubicBezTo>
                  <a:cubicBezTo>
                    <a:pt x="26" y="26"/>
                    <a:pt x="26" y="26"/>
                    <a:pt x="26" y="26"/>
                  </a:cubicBezTo>
                  <a:cubicBezTo>
                    <a:pt x="32" y="26"/>
                    <a:pt x="32" y="26"/>
                    <a:pt x="32" y="26"/>
                  </a:cubicBezTo>
                  <a:cubicBezTo>
                    <a:pt x="34" y="26"/>
                    <a:pt x="35" y="27"/>
                    <a:pt x="35" y="28"/>
                  </a:cubicBezTo>
                  <a:cubicBezTo>
                    <a:pt x="35" y="29"/>
                    <a:pt x="34" y="30"/>
                    <a:pt x="32"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83" name="Group 82">
            <a:extLst>
              <a:ext uri="{FF2B5EF4-FFF2-40B4-BE49-F238E27FC236}">
                <a16:creationId xmlns:a16="http://schemas.microsoft.com/office/drawing/2014/main" id="{B17E63D3-F5F2-F449-86EC-8C14CD2C81AF}"/>
              </a:ext>
            </a:extLst>
          </p:cNvPr>
          <p:cNvGrpSpPr/>
          <p:nvPr/>
        </p:nvGrpSpPr>
        <p:grpSpPr>
          <a:xfrm>
            <a:off x="14054450" y="4049288"/>
            <a:ext cx="585778" cy="588359"/>
            <a:chOff x="5554663" y="3971925"/>
            <a:chExt cx="360362" cy="361951"/>
          </a:xfrm>
          <a:solidFill>
            <a:schemeClr val="bg1"/>
          </a:solidFill>
        </p:grpSpPr>
        <p:sp>
          <p:nvSpPr>
            <p:cNvPr id="84" name="Freeform 83">
              <a:extLst>
                <a:ext uri="{FF2B5EF4-FFF2-40B4-BE49-F238E27FC236}">
                  <a16:creationId xmlns:a16="http://schemas.microsoft.com/office/drawing/2014/main" id="{DB5B223C-A593-0D4E-8B5E-54369F489B9D}"/>
                </a:ext>
              </a:extLst>
            </p:cNvPr>
            <p:cNvSpPr>
              <a:spLocks noEditPoints="1"/>
            </p:cNvSpPr>
            <p:nvPr/>
          </p:nvSpPr>
          <p:spPr bwMode="auto">
            <a:xfrm>
              <a:off x="5554663" y="4078288"/>
              <a:ext cx="255588" cy="255588"/>
            </a:xfrm>
            <a:custGeom>
              <a:avLst/>
              <a:gdLst>
                <a:gd name="T0" fmla="*/ 67 w 68"/>
                <a:gd name="T1" fmla="*/ 41 h 68"/>
                <a:gd name="T2" fmla="*/ 62 w 68"/>
                <a:gd name="T3" fmla="*/ 38 h 68"/>
                <a:gd name="T4" fmla="*/ 62 w 68"/>
                <a:gd name="T5" fmla="*/ 34 h 68"/>
                <a:gd name="T6" fmla="*/ 62 w 68"/>
                <a:gd name="T7" fmla="*/ 30 h 68"/>
                <a:gd name="T8" fmla="*/ 67 w 68"/>
                <a:gd name="T9" fmla="*/ 27 h 68"/>
                <a:gd name="T10" fmla="*/ 67 w 68"/>
                <a:gd name="T11" fmla="*/ 24 h 68"/>
                <a:gd name="T12" fmla="*/ 59 w 68"/>
                <a:gd name="T13" fmla="*/ 10 h 68"/>
                <a:gd name="T14" fmla="*/ 58 w 68"/>
                <a:gd name="T15" fmla="*/ 9 h 68"/>
                <a:gd name="T16" fmla="*/ 57 w 68"/>
                <a:gd name="T17" fmla="*/ 9 h 68"/>
                <a:gd name="T18" fmla="*/ 52 w 68"/>
                <a:gd name="T19" fmla="*/ 12 h 68"/>
                <a:gd name="T20" fmla="*/ 44 w 68"/>
                <a:gd name="T21" fmla="*/ 8 h 68"/>
                <a:gd name="T22" fmla="*/ 44 w 68"/>
                <a:gd name="T23" fmla="*/ 2 h 68"/>
                <a:gd name="T24" fmla="*/ 42 w 68"/>
                <a:gd name="T25" fmla="*/ 0 h 68"/>
                <a:gd name="T26" fmla="*/ 26 w 68"/>
                <a:gd name="T27" fmla="*/ 0 h 68"/>
                <a:gd name="T28" fmla="*/ 24 w 68"/>
                <a:gd name="T29" fmla="*/ 2 h 68"/>
                <a:gd name="T30" fmla="*/ 24 w 68"/>
                <a:gd name="T31" fmla="*/ 8 h 68"/>
                <a:gd name="T32" fmla="*/ 17 w 68"/>
                <a:gd name="T33" fmla="*/ 12 h 68"/>
                <a:gd name="T34" fmla="*/ 11 w 68"/>
                <a:gd name="T35" fmla="*/ 9 h 68"/>
                <a:gd name="T36" fmla="*/ 9 w 68"/>
                <a:gd name="T37" fmla="*/ 10 h 68"/>
                <a:gd name="T38" fmla="*/ 1 w 68"/>
                <a:gd name="T39" fmla="*/ 24 h 68"/>
                <a:gd name="T40" fmla="*/ 0 w 68"/>
                <a:gd name="T41" fmla="*/ 25 h 68"/>
                <a:gd name="T42" fmla="*/ 1 w 68"/>
                <a:gd name="T43" fmla="*/ 27 h 68"/>
                <a:gd name="T44" fmla="*/ 6 w 68"/>
                <a:gd name="T45" fmla="*/ 30 h 68"/>
                <a:gd name="T46" fmla="*/ 6 w 68"/>
                <a:gd name="T47" fmla="*/ 34 h 68"/>
                <a:gd name="T48" fmla="*/ 6 w 68"/>
                <a:gd name="T49" fmla="*/ 38 h 68"/>
                <a:gd name="T50" fmla="*/ 1 w 68"/>
                <a:gd name="T51" fmla="*/ 41 h 68"/>
                <a:gd name="T52" fmla="*/ 1 w 68"/>
                <a:gd name="T53" fmla="*/ 44 h 68"/>
                <a:gd name="T54" fmla="*/ 9 w 68"/>
                <a:gd name="T55" fmla="*/ 58 h 68"/>
                <a:gd name="T56" fmla="*/ 11 w 68"/>
                <a:gd name="T57" fmla="*/ 59 h 68"/>
                <a:gd name="T58" fmla="*/ 17 w 68"/>
                <a:gd name="T59" fmla="*/ 56 h 68"/>
                <a:gd name="T60" fmla="*/ 24 w 68"/>
                <a:gd name="T61" fmla="*/ 60 h 68"/>
                <a:gd name="T62" fmla="*/ 24 w 68"/>
                <a:gd name="T63" fmla="*/ 66 h 68"/>
                <a:gd name="T64" fmla="*/ 26 w 68"/>
                <a:gd name="T65" fmla="*/ 68 h 68"/>
                <a:gd name="T66" fmla="*/ 42 w 68"/>
                <a:gd name="T67" fmla="*/ 68 h 68"/>
                <a:gd name="T68" fmla="*/ 44 w 68"/>
                <a:gd name="T69" fmla="*/ 66 h 68"/>
                <a:gd name="T70" fmla="*/ 44 w 68"/>
                <a:gd name="T71" fmla="*/ 60 h 68"/>
                <a:gd name="T72" fmla="*/ 52 w 68"/>
                <a:gd name="T73" fmla="*/ 56 h 68"/>
                <a:gd name="T74" fmla="*/ 57 w 68"/>
                <a:gd name="T75" fmla="*/ 59 h 68"/>
                <a:gd name="T76" fmla="*/ 58 w 68"/>
                <a:gd name="T77" fmla="*/ 59 h 68"/>
                <a:gd name="T78" fmla="*/ 60 w 68"/>
                <a:gd name="T79" fmla="*/ 58 h 68"/>
                <a:gd name="T80" fmla="*/ 68 w 68"/>
                <a:gd name="T81" fmla="*/ 44 h 68"/>
                <a:gd name="T82" fmla="*/ 67 w 68"/>
                <a:gd name="T83" fmla="*/ 41 h 68"/>
                <a:gd name="T84" fmla="*/ 34 w 68"/>
                <a:gd name="T85" fmla="*/ 48 h 68"/>
                <a:gd name="T86" fmla="*/ 20 w 68"/>
                <a:gd name="T87" fmla="*/ 34 h 68"/>
                <a:gd name="T88" fmla="*/ 34 w 68"/>
                <a:gd name="T89" fmla="*/ 20 h 68"/>
                <a:gd name="T90" fmla="*/ 48 w 68"/>
                <a:gd name="T91" fmla="*/ 34 h 68"/>
                <a:gd name="T92" fmla="*/ 34 w 68"/>
                <a:gd name="T93" fmla="*/ 4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8" h="68">
                  <a:moveTo>
                    <a:pt x="67" y="41"/>
                  </a:moveTo>
                  <a:cubicBezTo>
                    <a:pt x="62" y="38"/>
                    <a:pt x="62" y="38"/>
                    <a:pt x="62" y="38"/>
                  </a:cubicBezTo>
                  <a:cubicBezTo>
                    <a:pt x="62" y="37"/>
                    <a:pt x="62" y="35"/>
                    <a:pt x="62" y="34"/>
                  </a:cubicBezTo>
                  <a:cubicBezTo>
                    <a:pt x="62" y="33"/>
                    <a:pt x="62" y="31"/>
                    <a:pt x="62" y="30"/>
                  </a:cubicBezTo>
                  <a:cubicBezTo>
                    <a:pt x="67" y="27"/>
                    <a:pt x="67" y="27"/>
                    <a:pt x="67" y="27"/>
                  </a:cubicBezTo>
                  <a:cubicBezTo>
                    <a:pt x="68" y="26"/>
                    <a:pt x="68" y="25"/>
                    <a:pt x="67" y="24"/>
                  </a:cubicBezTo>
                  <a:cubicBezTo>
                    <a:pt x="59" y="10"/>
                    <a:pt x="59" y="10"/>
                    <a:pt x="59" y="10"/>
                  </a:cubicBezTo>
                  <a:cubicBezTo>
                    <a:pt x="59" y="10"/>
                    <a:pt x="59" y="9"/>
                    <a:pt x="58" y="9"/>
                  </a:cubicBezTo>
                  <a:cubicBezTo>
                    <a:pt x="58" y="9"/>
                    <a:pt x="57" y="9"/>
                    <a:pt x="57" y="9"/>
                  </a:cubicBezTo>
                  <a:cubicBezTo>
                    <a:pt x="52" y="12"/>
                    <a:pt x="52" y="12"/>
                    <a:pt x="52" y="12"/>
                  </a:cubicBezTo>
                  <a:cubicBezTo>
                    <a:pt x="50" y="10"/>
                    <a:pt x="47" y="9"/>
                    <a:pt x="44" y="8"/>
                  </a:cubicBezTo>
                  <a:cubicBezTo>
                    <a:pt x="44" y="2"/>
                    <a:pt x="44" y="2"/>
                    <a:pt x="44" y="2"/>
                  </a:cubicBezTo>
                  <a:cubicBezTo>
                    <a:pt x="44" y="1"/>
                    <a:pt x="43" y="0"/>
                    <a:pt x="42" y="0"/>
                  </a:cubicBezTo>
                  <a:cubicBezTo>
                    <a:pt x="26" y="0"/>
                    <a:pt x="26" y="0"/>
                    <a:pt x="26" y="0"/>
                  </a:cubicBezTo>
                  <a:cubicBezTo>
                    <a:pt x="25" y="0"/>
                    <a:pt x="24" y="1"/>
                    <a:pt x="24" y="2"/>
                  </a:cubicBezTo>
                  <a:cubicBezTo>
                    <a:pt x="24" y="8"/>
                    <a:pt x="24" y="8"/>
                    <a:pt x="24" y="8"/>
                  </a:cubicBezTo>
                  <a:cubicBezTo>
                    <a:pt x="22" y="9"/>
                    <a:pt x="19" y="10"/>
                    <a:pt x="17" y="12"/>
                  </a:cubicBezTo>
                  <a:cubicBezTo>
                    <a:pt x="11" y="9"/>
                    <a:pt x="11" y="9"/>
                    <a:pt x="11" y="9"/>
                  </a:cubicBezTo>
                  <a:cubicBezTo>
                    <a:pt x="10" y="9"/>
                    <a:pt x="9" y="9"/>
                    <a:pt x="9" y="10"/>
                  </a:cubicBezTo>
                  <a:cubicBezTo>
                    <a:pt x="1" y="24"/>
                    <a:pt x="1" y="24"/>
                    <a:pt x="1" y="24"/>
                  </a:cubicBezTo>
                  <a:cubicBezTo>
                    <a:pt x="0" y="24"/>
                    <a:pt x="0" y="25"/>
                    <a:pt x="0" y="25"/>
                  </a:cubicBezTo>
                  <a:cubicBezTo>
                    <a:pt x="1" y="26"/>
                    <a:pt x="1" y="26"/>
                    <a:pt x="1" y="27"/>
                  </a:cubicBezTo>
                  <a:cubicBezTo>
                    <a:pt x="6" y="30"/>
                    <a:pt x="6" y="30"/>
                    <a:pt x="6" y="30"/>
                  </a:cubicBezTo>
                  <a:cubicBezTo>
                    <a:pt x="6" y="31"/>
                    <a:pt x="6" y="33"/>
                    <a:pt x="6" y="34"/>
                  </a:cubicBezTo>
                  <a:cubicBezTo>
                    <a:pt x="6" y="35"/>
                    <a:pt x="6" y="37"/>
                    <a:pt x="6" y="38"/>
                  </a:cubicBezTo>
                  <a:cubicBezTo>
                    <a:pt x="1" y="41"/>
                    <a:pt x="1" y="41"/>
                    <a:pt x="1" y="41"/>
                  </a:cubicBezTo>
                  <a:cubicBezTo>
                    <a:pt x="0" y="42"/>
                    <a:pt x="0" y="43"/>
                    <a:pt x="1" y="44"/>
                  </a:cubicBezTo>
                  <a:cubicBezTo>
                    <a:pt x="9" y="58"/>
                    <a:pt x="9" y="58"/>
                    <a:pt x="9" y="58"/>
                  </a:cubicBezTo>
                  <a:cubicBezTo>
                    <a:pt x="9" y="59"/>
                    <a:pt x="10" y="59"/>
                    <a:pt x="11" y="59"/>
                  </a:cubicBezTo>
                  <a:cubicBezTo>
                    <a:pt x="17" y="56"/>
                    <a:pt x="17" y="56"/>
                    <a:pt x="17" y="56"/>
                  </a:cubicBezTo>
                  <a:cubicBezTo>
                    <a:pt x="19" y="58"/>
                    <a:pt x="22" y="59"/>
                    <a:pt x="24" y="60"/>
                  </a:cubicBezTo>
                  <a:cubicBezTo>
                    <a:pt x="24" y="66"/>
                    <a:pt x="24" y="66"/>
                    <a:pt x="24" y="66"/>
                  </a:cubicBezTo>
                  <a:cubicBezTo>
                    <a:pt x="24" y="67"/>
                    <a:pt x="25" y="68"/>
                    <a:pt x="26" y="68"/>
                  </a:cubicBezTo>
                  <a:cubicBezTo>
                    <a:pt x="42" y="68"/>
                    <a:pt x="42" y="68"/>
                    <a:pt x="42" y="68"/>
                  </a:cubicBezTo>
                  <a:cubicBezTo>
                    <a:pt x="43" y="68"/>
                    <a:pt x="44" y="67"/>
                    <a:pt x="44" y="66"/>
                  </a:cubicBezTo>
                  <a:cubicBezTo>
                    <a:pt x="44" y="60"/>
                    <a:pt x="44" y="60"/>
                    <a:pt x="44" y="60"/>
                  </a:cubicBezTo>
                  <a:cubicBezTo>
                    <a:pt x="47" y="59"/>
                    <a:pt x="50" y="58"/>
                    <a:pt x="52" y="56"/>
                  </a:cubicBezTo>
                  <a:cubicBezTo>
                    <a:pt x="57" y="59"/>
                    <a:pt x="57" y="59"/>
                    <a:pt x="57" y="59"/>
                  </a:cubicBezTo>
                  <a:cubicBezTo>
                    <a:pt x="57" y="59"/>
                    <a:pt x="58" y="59"/>
                    <a:pt x="58" y="59"/>
                  </a:cubicBezTo>
                  <a:cubicBezTo>
                    <a:pt x="59" y="59"/>
                    <a:pt x="59" y="58"/>
                    <a:pt x="60" y="58"/>
                  </a:cubicBezTo>
                  <a:cubicBezTo>
                    <a:pt x="68" y="44"/>
                    <a:pt x="68" y="44"/>
                    <a:pt x="68" y="44"/>
                  </a:cubicBezTo>
                  <a:cubicBezTo>
                    <a:pt x="68" y="43"/>
                    <a:pt x="68" y="42"/>
                    <a:pt x="67" y="41"/>
                  </a:cubicBezTo>
                  <a:close/>
                  <a:moveTo>
                    <a:pt x="34" y="48"/>
                  </a:moveTo>
                  <a:cubicBezTo>
                    <a:pt x="26" y="48"/>
                    <a:pt x="20" y="42"/>
                    <a:pt x="20" y="34"/>
                  </a:cubicBezTo>
                  <a:cubicBezTo>
                    <a:pt x="20" y="26"/>
                    <a:pt x="26" y="20"/>
                    <a:pt x="34" y="20"/>
                  </a:cubicBezTo>
                  <a:cubicBezTo>
                    <a:pt x="42" y="20"/>
                    <a:pt x="48" y="26"/>
                    <a:pt x="48" y="34"/>
                  </a:cubicBezTo>
                  <a:cubicBezTo>
                    <a:pt x="48" y="42"/>
                    <a:pt x="42" y="48"/>
                    <a:pt x="34" y="4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lt1"/>
                </a:solidFill>
              </a:endParaRPr>
            </a:p>
          </p:txBody>
        </p:sp>
        <p:sp>
          <p:nvSpPr>
            <p:cNvPr id="85" name="Freeform 84">
              <a:extLst>
                <a:ext uri="{FF2B5EF4-FFF2-40B4-BE49-F238E27FC236}">
                  <a16:creationId xmlns:a16="http://schemas.microsoft.com/office/drawing/2014/main" id="{59CACCF5-F632-CC4B-86EB-DCA9DDD4E6C5}"/>
                </a:ext>
              </a:extLst>
            </p:cNvPr>
            <p:cNvSpPr>
              <a:spLocks noEditPoints="1"/>
            </p:cNvSpPr>
            <p:nvPr/>
          </p:nvSpPr>
          <p:spPr bwMode="auto">
            <a:xfrm>
              <a:off x="5765800" y="3971925"/>
              <a:ext cx="149225" cy="150813"/>
            </a:xfrm>
            <a:custGeom>
              <a:avLst/>
              <a:gdLst>
                <a:gd name="T0" fmla="*/ 39 w 40"/>
                <a:gd name="T1" fmla="*/ 24 h 40"/>
                <a:gd name="T2" fmla="*/ 36 w 40"/>
                <a:gd name="T3" fmla="*/ 22 h 40"/>
                <a:gd name="T4" fmla="*/ 36 w 40"/>
                <a:gd name="T5" fmla="*/ 20 h 40"/>
                <a:gd name="T6" fmla="*/ 36 w 40"/>
                <a:gd name="T7" fmla="*/ 18 h 40"/>
                <a:gd name="T8" fmla="*/ 39 w 40"/>
                <a:gd name="T9" fmla="*/ 16 h 40"/>
                <a:gd name="T10" fmla="*/ 39 w 40"/>
                <a:gd name="T11" fmla="*/ 13 h 40"/>
                <a:gd name="T12" fmla="*/ 35 w 40"/>
                <a:gd name="T13" fmla="*/ 7 h 40"/>
                <a:gd name="T14" fmla="*/ 34 w 40"/>
                <a:gd name="T15" fmla="*/ 6 h 40"/>
                <a:gd name="T16" fmla="*/ 33 w 40"/>
                <a:gd name="T17" fmla="*/ 6 h 40"/>
                <a:gd name="T18" fmla="*/ 30 w 40"/>
                <a:gd name="T19" fmla="*/ 7 h 40"/>
                <a:gd name="T20" fmla="*/ 26 w 40"/>
                <a:gd name="T21" fmla="*/ 5 h 40"/>
                <a:gd name="T22" fmla="*/ 26 w 40"/>
                <a:gd name="T23" fmla="*/ 2 h 40"/>
                <a:gd name="T24" fmla="*/ 24 w 40"/>
                <a:gd name="T25" fmla="*/ 0 h 40"/>
                <a:gd name="T26" fmla="*/ 16 w 40"/>
                <a:gd name="T27" fmla="*/ 0 h 40"/>
                <a:gd name="T28" fmla="*/ 14 w 40"/>
                <a:gd name="T29" fmla="*/ 2 h 40"/>
                <a:gd name="T30" fmla="*/ 14 w 40"/>
                <a:gd name="T31" fmla="*/ 5 h 40"/>
                <a:gd name="T32" fmla="*/ 10 w 40"/>
                <a:gd name="T33" fmla="*/ 7 h 40"/>
                <a:gd name="T34" fmla="*/ 8 w 40"/>
                <a:gd name="T35" fmla="*/ 6 h 40"/>
                <a:gd name="T36" fmla="*/ 5 w 40"/>
                <a:gd name="T37" fmla="*/ 7 h 40"/>
                <a:gd name="T38" fmla="*/ 1 w 40"/>
                <a:gd name="T39" fmla="*/ 13 h 40"/>
                <a:gd name="T40" fmla="*/ 1 w 40"/>
                <a:gd name="T41" fmla="*/ 15 h 40"/>
                <a:gd name="T42" fmla="*/ 1 w 40"/>
                <a:gd name="T43" fmla="*/ 16 h 40"/>
                <a:gd name="T44" fmla="*/ 4 w 40"/>
                <a:gd name="T45" fmla="*/ 18 h 40"/>
                <a:gd name="T46" fmla="*/ 4 w 40"/>
                <a:gd name="T47" fmla="*/ 20 h 40"/>
                <a:gd name="T48" fmla="*/ 4 w 40"/>
                <a:gd name="T49" fmla="*/ 22 h 40"/>
                <a:gd name="T50" fmla="*/ 1 w 40"/>
                <a:gd name="T51" fmla="*/ 24 h 40"/>
                <a:gd name="T52" fmla="*/ 1 w 40"/>
                <a:gd name="T53" fmla="*/ 25 h 40"/>
                <a:gd name="T54" fmla="*/ 1 w 40"/>
                <a:gd name="T55" fmla="*/ 27 h 40"/>
                <a:gd name="T56" fmla="*/ 5 w 40"/>
                <a:gd name="T57" fmla="*/ 33 h 40"/>
                <a:gd name="T58" fmla="*/ 7 w 40"/>
                <a:gd name="T59" fmla="*/ 34 h 40"/>
                <a:gd name="T60" fmla="*/ 10 w 40"/>
                <a:gd name="T61" fmla="*/ 33 h 40"/>
                <a:gd name="T62" fmla="*/ 14 w 40"/>
                <a:gd name="T63" fmla="*/ 35 h 40"/>
                <a:gd name="T64" fmla="*/ 14 w 40"/>
                <a:gd name="T65" fmla="*/ 38 h 40"/>
                <a:gd name="T66" fmla="*/ 16 w 40"/>
                <a:gd name="T67" fmla="*/ 40 h 40"/>
                <a:gd name="T68" fmla="*/ 24 w 40"/>
                <a:gd name="T69" fmla="*/ 40 h 40"/>
                <a:gd name="T70" fmla="*/ 26 w 40"/>
                <a:gd name="T71" fmla="*/ 38 h 40"/>
                <a:gd name="T72" fmla="*/ 26 w 40"/>
                <a:gd name="T73" fmla="*/ 35 h 40"/>
                <a:gd name="T74" fmla="*/ 30 w 40"/>
                <a:gd name="T75" fmla="*/ 33 h 40"/>
                <a:gd name="T76" fmla="*/ 33 w 40"/>
                <a:gd name="T77" fmla="*/ 34 h 40"/>
                <a:gd name="T78" fmla="*/ 34 w 40"/>
                <a:gd name="T79" fmla="*/ 34 h 40"/>
                <a:gd name="T80" fmla="*/ 35 w 40"/>
                <a:gd name="T81" fmla="*/ 33 h 40"/>
                <a:gd name="T82" fmla="*/ 39 w 40"/>
                <a:gd name="T83" fmla="*/ 27 h 40"/>
                <a:gd name="T84" fmla="*/ 39 w 40"/>
                <a:gd name="T85" fmla="*/ 24 h 40"/>
                <a:gd name="T86" fmla="*/ 20 w 40"/>
                <a:gd name="T87" fmla="*/ 28 h 40"/>
                <a:gd name="T88" fmla="*/ 12 w 40"/>
                <a:gd name="T89" fmla="*/ 20 h 40"/>
                <a:gd name="T90" fmla="*/ 20 w 40"/>
                <a:gd name="T91" fmla="*/ 12 h 40"/>
                <a:gd name="T92" fmla="*/ 28 w 40"/>
                <a:gd name="T93" fmla="*/ 20 h 40"/>
                <a:gd name="T94" fmla="*/ 20 w 40"/>
                <a:gd name="T95" fmla="*/ 2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 h="40">
                  <a:moveTo>
                    <a:pt x="39" y="24"/>
                  </a:moveTo>
                  <a:cubicBezTo>
                    <a:pt x="36" y="22"/>
                    <a:pt x="36" y="22"/>
                    <a:pt x="36" y="22"/>
                  </a:cubicBezTo>
                  <a:cubicBezTo>
                    <a:pt x="36" y="21"/>
                    <a:pt x="36" y="21"/>
                    <a:pt x="36" y="20"/>
                  </a:cubicBezTo>
                  <a:cubicBezTo>
                    <a:pt x="36" y="19"/>
                    <a:pt x="36" y="19"/>
                    <a:pt x="36" y="18"/>
                  </a:cubicBezTo>
                  <a:cubicBezTo>
                    <a:pt x="39" y="16"/>
                    <a:pt x="39" y="16"/>
                    <a:pt x="39" y="16"/>
                  </a:cubicBezTo>
                  <a:cubicBezTo>
                    <a:pt x="40" y="16"/>
                    <a:pt x="40" y="14"/>
                    <a:pt x="39" y="13"/>
                  </a:cubicBezTo>
                  <a:cubicBezTo>
                    <a:pt x="35" y="7"/>
                    <a:pt x="35" y="7"/>
                    <a:pt x="35" y="7"/>
                  </a:cubicBezTo>
                  <a:cubicBezTo>
                    <a:pt x="35" y="6"/>
                    <a:pt x="35" y="6"/>
                    <a:pt x="34" y="6"/>
                  </a:cubicBezTo>
                  <a:cubicBezTo>
                    <a:pt x="34" y="5"/>
                    <a:pt x="33" y="6"/>
                    <a:pt x="33" y="6"/>
                  </a:cubicBezTo>
                  <a:cubicBezTo>
                    <a:pt x="30" y="7"/>
                    <a:pt x="30" y="7"/>
                    <a:pt x="30" y="7"/>
                  </a:cubicBezTo>
                  <a:cubicBezTo>
                    <a:pt x="29" y="6"/>
                    <a:pt x="28" y="6"/>
                    <a:pt x="26" y="5"/>
                  </a:cubicBezTo>
                  <a:cubicBezTo>
                    <a:pt x="26" y="2"/>
                    <a:pt x="26" y="2"/>
                    <a:pt x="26" y="2"/>
                  </a:cubicBezTo>
                  <a:cubicBezTo>
                    <a:pt x="26" y="1"/>
                    <a:pt x="25" y="0"/>
                    <a:pt x="24" y="0"/>
                  </a:cubicBezTo>
                  <a:cubicBezTo>
                    <a:pt x="16" y="0"/>
                    <a:pt x="16" y="0"/>
                    <a:pt x="16" y="0"/>
                  </a:cubicBezTo>
                  <a:cubicBezTo>
                    <a:pt x="15" y="0"/>
                    <a:pt x="14" y="1"/>
                    <a:pt x="14" y="2"/>
                  </a:cubicBezTo>
                  <a:cubicBezTo>
                    <a:pt x="14" y="5"/>
                    <a:pt x="14" y="5"/>
                    <a:pt x="14" y="5"/>
                  </a:cubicBezTo>
                  <a:cubicBezTo>
                    <a:pt x="13" y="6"/>
                    <a:pt x="12" y="7"/>
                    <a:pt x="10" y="7"/>
                  </a:cubicBezTo>
                  <a:cubicBezTo>
                    <a:pt x="8" y="6"/>
                    <a:pt x="8" y="6"/>
                    <a:pt x="8" y="6"/>
                  </a:cubicBezTo>
                  <a:cubicBezTo>
                    <a:pt x="7" y="5"/>
                    <a:pt x="5" y="6"/>
                    <a:pt x="5" y="7"/>
                  </a:cubicBezTo>
                  <a:cubicBezTo>
                    <a:pt x="1" y="13"/>
                    <a:pt x="1" y="13"/>
                    <a:pt x="1" y="13"/>
                  </a:cubicBezTo>
                  <a:cubicBezTo>
                    <a:pt x="0" y="14"/>
                    <a:pt x="0" y="14"/>
                    <a:pt x="1" y="15"/>
                  </a:cubicBezTo>
                  <a:cubicBezTo>
                    <a:pt x="1" y="15"/>
                    <a:pt x="1" y="16"/>
                    <a:pt x="1" y="16"/>
                  </a:cubicBezTo>
                  <a:cubicBezTo>
                    <a:pt x="4" y="18"/>
                    <a:pt x="4" y="18"/>
                    <a:pt x="4" y="18"/>
                  </a:cubicBezTo>
                  <a:cubicBezTo>
                    <a:pt x="4" y="19"/>
                    <a:pt x="4" y="19"/>
                    <a:pt x="4" y="20"/>
                  </a:cubicBezTo>
                  <a:cubicBezTo>
                    <a:pt x="4" y="21"/>
                    <a:pt x="4" y="21"/>
                    <a:pt x="4" y="22"/>
                  </a:cubicBezTo>
                  <a:cubicBezTo>
                    <a:pt x="1" y="24"/>
                    <a:pt x="1" y="24"/>
                    <a:pt x="1" y="24"/>
                  </a:cubicBezTo>
                  <a:cubicBezTo>
                    <a:pt x="1" y="24"/>
                    <a:pt x="1" y="25"/>
                    <a:pt x="1" y="25"/>
                  </a:cubicBezTo>
                  <a:cubicBezTo>
                    <a:pt x="0" y="26"/>
                    <a:pt x="0" y="26"/>
                    <a:pt x="1" y="27"/>
                  </a:cubicBezTo>
                  <a:cubicBezTo>
                    <a:pt x="5" y="33"/>
                    <a:pt x="5" y="33"/>
                    <a:pt x="5" y="33"/>
                  </a:cubicBezTo>
                  <a:cubicBezTo>
                    <a:pt x="5" y="34"/>
                    <a:pt x="6" y="35"/>
                    <a:pt x="7" y="34"/>
                  </a:cubicBezTo>
                  <a:cubicBezTo>
                    <a:pt x="10" y="33"/>
                    <a:pt x="10" y="33"/>
                    <a:pt x="10" y="33"/>
                  </a:cubicBezTo>
                  <a:cubicBezTo>
                    <a:pt x="12" y="33"/>
                    <a:pt x="13" y="34"/>
                    <a:pt x="14" y="35"/>
                  </a:cubicBezTo>
                  <a:cubicBezTo>
                    <a:pt x="14" y="38"/>
                    <a:pt x="14" y="38"/>
                    <a:pt x="14" y="38"/>
                  </a:cubicBezTo>
                  <a:cubicBezTo>
                    <a:pt x="14" y="39"/>
                    <a:pt x="15" y="40"/>
                    <a:pt x="16" y="40"/>
                  </a:cubicBezTo>
                  <a:cubicBezTo>
                    <a:pt x="24" y="40"/>
                    <a:pt x="24" y="40"/>
                    <a:pt x="24" y="40"/>
                  </a:cubicBezTo>
                  <a:cubicBezTo>
                    <a:pt x="25" y="40"/>
                    <a:pt x="26" y="39"/>
                    <a:pt x="26" y="38"/>
                  </a:cubicBezTo>
                  <a:cubicBezTo>
                    <a:pt x="26" y="35"/>
                    <a:pt x="26" y="35"/>
                    <a:pt x="26" y="35"/>
                  </a:cubicBezTo>
                  <a:cubicBezTo>
                    <a:pt x="28" y="34"/>
                    <a:pt x="29" y="34"/>
                    <a:pt x="30" y="33"/>
                  </a:cubicBezTo>
                  <a:cubicBezTo>
                    <a:pt x="33" y="34"/>
                    <a:pt x="33" y="34"/>
                    <a:pt x="33" y="34"/>
                  </a:cubicBezTo>
                  <a:cubicBezTo>
                    <a:pt x="33" y="34"/>
                    <a:pt x="34" y="35"/>
                    <a:pt x="34" y="34"/>
                  </a:cubicBezTo>
                  <a:cubicBezTo>
                    <a:pt x="35" y="34"/>
                    <a:pt x="35" y="34"/>
                    <a:pt x="35" y="33"/>
                  </a:cubicBezTo>
                  <a:cubicBezTo>
                    <a:pt x="39" y="27"/>
                    <a:pt x="39" y="27"/>
                    <a:pt x="39" y="27"/>
                  </a:cubicBezTo>
                  <a:cubicBezTo>
                    <a:pt x="40" y="26"/>
                    <a:pt x="40" y="24"/>
                    <a:pt x="39" y="24"/>
                  </a:cubicBezTo>
                  <a:close/>
                  <a:moveTo>
                    <a:pt x="20" y="28"/>
                  </a:moveTo>
                  <a:cubicBezTo>
                    <a:pt x="16" y="28"/>
                    <a:pt x="12" y="24"/>
                    <a:pt x="12" y="20"/>
                  </a:cubicBezTo>
                  <a:cubicBezTo>
                    <a:pt x="12" y="16"/>
                    <a:pt x="16" y="12"/>
                    <a:pt x="20" y="12"/>
                  </a:cubicBezTo>
                  <a:cubicBezTo>
                    <a:pt x="24" y="12"/>
                    <a:pt x="28" y="16"/>
                    <a:pt x="28" y="20"/>
                  </a:cubicBezTo>
                  <a:cubicBezTo>
                    <a:pt x="28" y="24"/>
                    <a:pt x="24" y="28"/>
                    <a:pt x="20" y="2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id-ID">
                <a:solidFill>
                  <a:schemeClr val="lt1"/>
                </a:solidFill>
              </a:endParaRPr>
            </a:p>
          </p:txBody>
        </p:sp>
      </p:grpSp>
      <p:grpSp>
        <p:nvGrpSpPr>
          <p:cNvPr id="86" name="Group 85">
            <a:extLst>
              <a:ext uri="{FF2B5EF4-FFF2-40B4-BE49-F238E27FC236}">
                <a16:creationId xmlns:a16="http://schemas.microsoft.com/office/drawing/2014/main" id="{4BCFD17E-6CEC-1643-A29A-ED8D0632C9C2}"/>
              </a:ext>
            </a:extLst>
          </p:cNvPr>
          <p:cNvGrpSpPr/>
          <p:nvPr/>
        </p:nvGrpSpPr>
        <p:grpSpPr>
          <a:xfrm>
            <a:off x="9695724" y="11647163"/>
            <a:ext cx="605448" cy="578775"/>
            <a:chOff x="4833935" y="3983047"/>
            <a:chExt cx="360361" cy="344489"/>
          </a:xfrm>
          <a:solidFill>
            <a:schemeClr val="bg1"/>
          </a:solidFill>
        </p:grpSpPr>
        <p:sp>
          <p:nvSpPr>
            <p:cNvPr id="87" name="Freeform 86">
              <a:extLst>
                <a:ext uri="{FF2B5EF4-FFF2-40B4-BE49-F238E27FC236}">
                  <a16:creationId xmlns:a16="http://schemas.microsoft.com/office/drawing/2014/main" id="{07B4A0EE-74A6-E549-BD99-1D978A92ABC6}"/>
                </a:ext>
              </a:extLst>
            </p:cNvPr>
            <p:cNvSpPr>
              <a:spLocks/>
            </p:cNvSpPr>
            <p:nvPr/>
          </p:nvSpPr>
          <p:spPr bwMode="auto">
            <a:xfrm>
              <a:off x="4833935" y="4179900"/>
              <a:ext cx="74613" cy="128588"/>
            </a:xfrm>
            <a:custGeom>
              <a:avLst/>
              <a:gdLst>
                <a:gd name="T0" fmla="*/ 18 w 20"/>
                <a:gd name="T1" fmla="*/ 0 h 34"/>
                <a:gd name="T2" fmla="*/ 2 w 20"/>
                <a:gd name="T3" fmla="*/ 0 h 34"/>
                <a:gd name="T4" fmla="*/ 0 w 20"/>
                <a:gd name="T5" fmla="*/ 2 h 34"/>
                <a:gd name="T6" fmla="*/ 0 w 20"/>
                <a:gd name="T7" fmla="*/ 32 h 34"/>
                <a:gd name="T8" fmla="*/ 2 w 20"/>
                <a:gd name="T9" fmla="*/ 34 h 34"/>
                <a:gd name="T10" fmla="*/ 18 w 20"/>
                <a:gd name="T11" fmla="*/ 34 h 34"/>
                <a:gd name="T12" fmla="*/ 20 w 20"/>
                <a:gd name="T13" fmla="*/ 32 h 34"/>
                <a:gd name="T14" fmla="*/ 20 w 20"/>
                <a:gd name="T15" fmla="*/ 2 h 34"/>
                <a:gd name="T16" fmla="*/ 18 w 20"/>
                <a:gd name="T1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4">
                  <a:moveTo>
                    <a:pt x="18" y="0"/>
                  </a:moveTo>
                  <a:cubicBezTo>
                    <a:pt x="2" y="0"/>
                    <a:pt x="2" y="0"/>
                    <a:pt x="2" y="0"/>
                  </a:cubicBezTo>
                  <a:cubicBezTo>
                    <a:pt x="1" y="0"/>
                    <a:pt x="0" y="1"/>
                    <a:pt x="0" y="2"/>
                  </a:cubicBezTo>
                  <a:cubicBezTo>
                    <a:pt x="0" y="32"/>
                    <a:pt x="0" y="32"/>
                    <a:pt x="0" y="32"/>
                  </a:cubicBezTo>
                  <a:cubicBezTo>
                    <a:pt x="0" y="33"/>
                    <a:pt x="1" y="34"/>
                    <a:pt x="2" y="34"/>
                  </a:cubicBezTo>
                  <a:cubicBezTo>
                    <a:pt x="18" y="34"/>
                    <a:pt x="18" y="34"/>
                    <a:pt x="18" y="34"/>
                  </a:cubicBezTo>
                  <a:cubicBezTo>
                    <a:pt x="19" y="34"/>
                    <a:pt x="20" y="33"/>
                    <a:pt x="20" y="32"/>
                  </a:cubicBezTo>
                  <a:cubicBezTo>
                    <a:pt x="20" y="2"/>
                    <a:pt x="20" y="2"/>
                    <a:pt x="20" y="2"/>
                  </a:cubicBezTo>
                  <a:cubicBezTo>
                    <a:pt x="20" y="1"/>
                    <a:pt x="19" y="0"/>
                    <a:pt x="1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8" name="Freeform 87">
              <a:extLst>
                <a:ext uri="{FF2B5EF4-FFF2-40B4-BE49-F238E27FC236}">
                  <a16:creationId xmlns:a16="http://schemas.microsoft.com/office/drawing/2014/main" id="{38AF44D6-3D00-F844-B5AD-F35E808C3500}"/>
                </a:ext>
              </a:extLst>
            </p:cNvPr>
            <p:cNvSpPr>
              <a:spLocks/>
            </p:cNvSpPr>
            <p:nvPr/>
          </p:nvSpPr>
          <p:spPr bwMode="auto">
            <a:xfrm>
              <a:off x="4916483" y="4194186"/>
              <a:ext cx="277813" cy="133350"/>
            </a:xfrm>
            <a:custGeom>
              <a:avLst/>
              <a:gdLst>
                <a:gd name="T0" fmla="*/ 73 w 74"/>
                <a:gd name="T1" fmla="*/ 13 h 35"/>
                <a:gd name="T2" fmla="*/ 59 w 74"/>
                <a:gd name="T3" fmla="*/ 8 h 35"/>
                <a:gd name="T4" fmla="*/ 47 w 74"/>
                <a:gd name="T5" fmla="*/ 12 h 35"/>
                <a:gd name="T6" fmla="*/ 47 w 74"/>
                <a:gd name="T7" fmla="*/ 14 h 35"/>
                <a:gd name="T8" fmla="*/ 45 w 74"/>
                <a:gd name="T9" fmla="*/ 21 h 35"/>
                <a:gd name="T10" fmla="*/ 38 w 74"/>
                <a:gd name="T11" fmla="*/ 24 h 35"/>
                <a:gd name="T12" fmla="*/ 18 w 74"/>
                <a:gd name="T13" fmla="*/ 24 h 35"/>
                <a:gd name="T14" fmla="*/ 16 w 74"/>
                <a:gd name="T15" fmla="*/ 22 h 35"/>
                <a:gd name="T16" fmla="*/ 18 w 74"/>
                <a:gd name="T17" fmla="*/ 20 h 35"/>
                <a:gd name="T18" fmla="*/ 38 w 74"/>
                <a:gd name="T19" fmla="*/ 20 h 35"/>
                <a:gd name="T20" fmla="*/ 42 w 74"/>
                <a:gd name="T21" fmla="*/ 18 h 35"/>
                <a:gd name="T22" fmla="*/ 43 w 74"/>
                <a:gd name="T23" fmla="*/ 14 h 35"/>
                <a:gd name="T24" fmla="*/ 38 w 74"/>
                <a:gd name="T25" fmla="*/ 8 h 35"/>
                <a:gd name="T26" fmla="*/ 27 w 74"/>
                <a:gd name="T27" fmla="*/ 8 h 35"/>
                <a:gd name="T28" fmla="*/ 26 w 74"/>
                <a:gd name="T29" fmla="*/ 8 h 35"/>
                <a:gd name="T30" fmla="*/ 25 w 74"/>
                <a:gd name="T31" fmla="*/ 7 h 35"/>
                <a:gd name="T32" fmla="*/ 8 w 74"/>
                <a:gd name="T33" fmla="*/ 0 h 35"/>
                <a:gd name="T34" fmla="*/ 2 w 74"/>
                <a:gd name="T35" fmla="*/ 0 h 35"/>
                <a:gd name="T36" fmla="*/ 0 w 74"/>
                <a:gd name="T37" fmla="*/ 2 h 35"/>
                <a:gd name="T38" fmla="*/ 0 w 74"/>
                <a:gd name="T39" fmla="*/ 24 h 35"/>
                <a:gd name="T40" fmla="*/ 1 w 74"/>
                <a:gd name="T41" fmla="*/ 26 h 35"/>
                <a:gd name="T42" fmla="*/ 16 w 74"/>
                <a:gd name="T43" fmla="*/ 31 h 35"/>
                <a:gd name="T44" fmla="*/ 32 w 74"/>
                <a:gd name="T45" fmla="*/ 35 h 35"/>
                <a:gd name="T46" fmla="*/ 49 w 74"/>
                <a:gd name="T47" fmla="*/ 29 h 35"/>
                <a:gd name="T48" fmla="*/ 73 w 74"/>
                <a:gd name="T49" fmla="*/ 16 h 35"/>
                <a:gd name="T50" fmla="*/ 74 w 74"/>
                <a:gd name="T51" fmla="*/ 14 h 35"/>
                <a:gd name="T52" fmla="*/ 73 w 74"/>
                <a:gd name="T53" fmla="*/ 1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4" h="35">
                  <a:moveTo>
                    <a:pt x="73" y="13"/>
                  </a:moveTo>
                  <a:cubicBezTo>
                    <a:pt x="69" y="8"/>
                    <a:pt x="65" y="7"/>
                    <a:pt x="59" y="8"/>
                  </a:cubicBezTo>
                  <a:cubicBezTo>
                    <a:pt x="47" y="12"/>
                    <a:pt x="47" y="12"/>
                    <a:pt x="47" y="12"/>
                  </a:cubicBezTo>
                  <a:cubicBezTo>
                    <a:pt x="47" y="13"/>
                    <a:pt x="47" y="13"/>
                    <a:pt x="47" y="14"/>
                  </a:cubicBezTo>
                  <a:cubicBezTo>
                    <a:pt x="47" y="17"/>
                    <a:pt x="47" y="19"/>
                    <a:pt x="45" y="21"/>
                  </a:cubicBezTo>
                  <a:cubicBezTo>
                    <a:pt x="43" y="23"/>
                    <a:pt x="41" y="24"/>
                    <a:pt x="38" y="24"/>
                  </a:cubicBezTo>
                  <a:cubicBezTo>
                    <a:pt x="18" y="24"/>
                    <a:pt x="18" y="24"/>
                    <a:pt x="18" y="24"/>
                  </a:cubicBezTo>
                  <a:cubicBezTo>
                    <a:pt x="17" y="24"/>
                    <a:pt x="16" y="23"/>
                    <a:pt x="16" y="22"/>
                  </a:cubicBezTo>
                  <a:cubicBezTo>
                    <a:pt x="16" y="21"/>
                    <a:pt x="17" y="20"/>
                    <a:pt x="18" y="20"/>
                  </a:cubicBezTo>
                  <a:cubicBezTo>
                    <a:pt x="38" y="20"/>
                    <a:pt x="38" y="20"/>
                    <a:pt x="38" y="20"/>
                  </a:cubicBezTo>
                  <a:cubicBezTo>
                    <a:pt x="40" y="20"/>
                    <a:pt x="41" y="19"/>
                    <a:pt x="42" y="18"/>
                  </a:cubicBezTo>
                  <a:cubicBezTo>
                    <a:pt x="43" y="17"/>
                    <a:pt x="43" y="16"/>
                    <a:pt x="43" y="14"/>
                  </a:cubicBezTo>
                  <a:cubicBezTo>
                    <a:pt x="43" y="12"/>
                    <a:pt x="42" y="8"/>
                    <a:pt x="38" y="8"/>
                  </a:cubicBezTo>
                  <a:cubicBezTo>
                    <a:pt x="27" y="8"/>
                    <a:pt x="27" y="8"/>
                    <a:pt x="27" y="8"/>
                  </a:cubicBezTo>
                  <a:cubicBezTo>
                    <a:pt x="26" y="8"/>
                    <a:pt x="26" y="8"/>
                    <a:pt x="26" y="8"/>
                  </a:cubicBezTo>
                  <a:cubicBezTo>
                    <a:pt x="25" y="8"/>
                    <a:pt x="25" y="8"/>
                    <a:pt x="25" y="7"/>
                  </a:cubicBezTo>
                  <a:cubicBezTo>
                    <a:pt x="23" y="6"/>
                    <a:pt x="17" y="0"/>
                    <a:pt x="8" y="0"/>
                  </a:cubicBezTo>
                  <a:cubicBezTo>
                    <a:pt x="2" y="0"/>
                    <a:pt x="2" y="0"/>
                    <a:pt x="2" y="0"/>
                  </a:cubicBezTo>
                  <a:cubicBezTo>
                    <a:pt x="1" y="0"/>
                    <a:pt x="0" y="1"/>
                    <a:pt x="0" y="2"/>
                  </a:cubicBezTo>
                  <a:cubicBezTo>
                    <a:pt x="0" y="24"/>
                    <a:pt x="0" y="24"/>
                    <a:pt x="0" y="24"/>
                  </a:cubicBezTo>
                  <a:cubicBezTo>
                    <a:pt x="0" y="25"/>
                    <a:pt x="1" y="26"/>
                    <a:pt x="1" y="26"/>
                  </a:cubicBezTo>
                  <a:cubicBezTo>
                    <a:pt x="8" y="28"/>
                    <a:pt x="12" y="30"/>
                    <a:pt x="16" y="31"/>
                  </a:cubicBezTo>
                  <a:cubicBezTo>
                    <a:pt x="24" y="34"/>
                    <a:pt x="28" y="35"/>
                    <a:pt x="32" y="35"/>
                  </a:cubicBezTo>
                  <a:cubicBezTo>
                    <a:pt x="37" y="35"/>
                    <a:pt x="41" y="33"/>
                    <a:pt x="49" y="29"/>
                  </a:cubicBezTo>
                  <a:cubicBezTo>
                    <a:pt x="54" y="26"/>
                    <a:pt x="62" y="21"/>
                    <a:pt x="73" y="16"/>
                  </a:cubicBezTo>
                  <a:cubicBezTo>
                    <a:pt x="73" y="15"/>
                    <a:pt x="74" y="15"/>
                    <a:pt x="74" y="14"/>
                  </a:cubicBezTo>
                  <a:cubicBezTo>
                    <a:pt x="74" y="14"/>
                    <a:pt x="74" y="13"/>
                    <a:pt x="7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89" name="Freeform 88">
              <a:extLst>
                <a:ext uri="{FF2B5EF4-FFF2-40B4-BE49-F238E27FC236}">
                  <a16:creationId xmlns:a16="http://schemas.microsoft.com/office/drawing/2014/main" id="{0B01E27A-A31B-E646-8492-982E94F75A10}"/>
                </a:ext>
              </a:extLst>
            </p:cNvPr>
            <p:cNvSpPr>
              <a:spLocks noEditPoints="1"/>
            </p:cNvSpPr>
            <p:nvPr/>
          </p:nvSpPr>
          <p:spPr bwMode="auto">
            <a:xfrm>
              <a:off x="5037140" y="3983047"/>
              <a:ext cx="104775" cy="106363"/>
            </a:xfrm>
            <a:custGeom>
              <a:avLst/>
              <a:gdLst>
                <a:gd name="T0" fmla="*/ 14 w 28"/>
                <a:gd name="T1" fmla="*/ 28 h 28"/>
                <a:gd name="T2" fmla="*/ 28 w 28"/>
                <a:gd name="T3" fmla="*/ 14 h 28"/>
                <a:gd name="T4" fmla="*/ 14 w 28"/>
                <a:gd name="T5" fmla="*/ 0 h 28"/>
                <a:gd name="T6" fmla="*/ 0 w 28"/>
                <a:gd name="T7" fmla="*/ 14 h 28"/>
                <a:gd name="T8" fmla="*/ 14 w 28"/>
                <a:gd name="T9" fmla="*/ 28 h 28"/>
                <a:gd name="T10" fmla="*/ 12 w 28"/>
                <a:gd name="T11" fmla="*/ 10 h 28"/>
                <a:gd name="T12" fmla="*/ 14 w 28"/>
                <a:gd name="T13" fmla="*/ 8 h 28"/>
                <a:gd name="T14" fmla="*/ 16 w 28"/>
                <a:gd name="T15" fmla="*/ 10 h 28"/>
                <a:gd name="T16" fmla="*/ 16 w 28"/>
                <a:gd name="T17" fmla="*/ 18 h 28"/>
                <a:gd name="T18" fmla="*/ 14 w 28"/>
                <a:gd name="T19" fmla="*/ 20 h 28"/>
                <a:gd name="T20" fmla="*/ 12 w 28"/>
                <a:gd name="T21" fmla="*/ 18 h 28"/>
                <a:gd name="T22" fmla="*/ 12 w 28"/>
                <a:gd name="T23"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8">
                  <a:moveTo>
                    <a:pt x="14" y="28"/>
                  </a:moveTo>
                  <a:cubicBezTo>
                    <a:pt x="22" y="28"/>
                    <a:pt x="28" y="22"/>
                    <a:pt x="28" y="14"/>
                  </a:cubicBezTo>
                  <a:cubicBezTo>
                    <a:pt x="28" y="6"/>
                    <a:pt x="22" y="0"/>
                    <a:pt x="14" y="0"/>
                  </a:cubicBezTo>
                  <a:cubicBezTo>
                    <a:pt x="6" y="0"/>
                    <a:pt x="0" y="6"/>
                    <a:pt x="0" y="14"/>
                  </a:cubicBezTo>
                  <a:cubicBezTo>
                    <a:pt x="0" y="22"/>
                    <a:pt x="6" y="28"/>
                    <a:pt x="14" y="28"/>
                  </a:cubicBezTo>
                  <a:close/>
                  <a:moveTo>
                    <a:pt x="12" y="10"/>
                  </a:moveTo>
                  <a:cubicBezTo>
                    <a:pt x="12" y="9"/>
                    <a:pt x="13" y="8"/>
                    <a:pt x="14" y="8"/>
                  </a:cubicBezTo>
                  <a:cubicBezTo>
                    <a:pt x="15" y="8"/>
                    <a:pt x="16" y="9"/>
                    <a:pt x="16" y="10"/>
                  </a:cubicBezTo>
                  <a:cubicBezTo>
                    <a:pt x="16" y="18"/>
                    <a:pt x="16" y="18"/>
                    <a:pt x="16" y="18"/>
                  </a:cubicBezTo>
                  <a:cubicBezTo>
                    <a:pt x="16" y="19"/>
                    <a:pt x="15" y="20"/>
                    <a:pt x="14" y="20"/>
                  </a:cubicBezTo>
                  <a:cubicBezTo>
                    <a:pt x="13" y="20"/>
                    <a:pt x="12" y="19"/>
                    <a:pt x="12" y="18"/>
                  </a:cubicBezTo>
                  <a:lnTo>
                    <a:pt x="12"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90" name="Freeform 89">
              <a:extLst>
                <a:ext uri="{FF2B5EF4-FFF2-40B4-BE49-F238E27FC236}">
                  <a16:creationId xmlns:a16="http://schemas.microsoft.com/office/drawing/2014/main" id="{E4EDA542-58F8-BB4C-84AF-E803FA2FA5F9}"/>
                </a:ext>
              </a:extLst>
            </p:cNvPr>
            <p:cNvSpPr>
              <a:spLocks noEditPoints="1"/>
            </p:cNvSpPr>
            <p:nvPr/>
          </p:nvSpPr>
          <p:spPr bwMode="auto">
            <a:xfrm>
              <a:off x="4968875" y="4089401"/>
              <a:ext cx="104775" cy="104775"/>
            </a:xfrm>
            <a:custGeom>
              <a:avLst/>
              <a:gdLst>
                <a:gd name="T0" fmla="*/ 14 w 28"/>
                <a:gd name="T1" fmla="*/ 28 h 28"/>
                <a:gd name="T2" fmla="*/ 28 w 28"/>
                <a:gd name="T3" fmla="*/ 14 h 28"/>
                <a:gd name="T4" fmla="*/ 14 w 28"/>
                <a:gd name="T5" fmla="*/ 0 h 28"/>
                <a:gd name="T6" fmla="*/ 0 w 28"/>
                <a:gd name="T7" fmla="*/ 14 h 28"/>
                <a:gd name="T8" fmla="*/ 14 w 28"/>
                <a:gd name="T9" fmla="*/ 28 h 28"/>
                <a:gd name="T10" fmla="*/ 12 w 28"/>
                <a:gd name="T11" fmla="*/ 10 h 28"/>
                <a:gd name="T12" fmla="*/ 14 w 28"/>
                <a:gd name="T13" fmla="*/ 8 h 28"/>
                <a:gd name="T14" fmla="*/ 16 w 28"/>
                <a:gd name="T15" fmla="*/ 10 h 28"/>
                <a:gd name="T16" fmla="*/ 16 w 28"/>
                <a:gd name="T17" fmla="*/ 18 h 28"/>
                <a:gd name="T18" fmla="*/ 14 w 28"/>
                <a:gd name="T19" fmla="*/ 20 h 28"/>
                <a:gd name="T20" fmla="*/ 12 w 28"/>
                <a:gd name="T21" fmla="*/ 18 h 28"/>
                <a:gd name="T22" fmla="*/ 12 w 28"/>
                <a:gd name="T23"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 h="28">
                  <a:moveTo>
                    <a:pt x="14" y="28"/>
                  </a:moveTo>
                  <a:cubicBezTo>
                    <a:pt x="22" y="28"/>
                    <a:pt x="28" y="22"/>
                    <a:pt x="28" y="14"/>
                  </a:cubicBezTo>
                  <a:cubicBezTo>
                    <a:pt x="28" y="6"/>
                    <a:pt x="22" y="0"/>
                    <a:pt x="14" y="0"/>
                  </a:cubicBezTo>
                  <a:cubicBezTo>
                    <a:pt x="6" y="0"/>
                    <a:pt x="0" y="6"/>
                    <a:pt x="0" y="14"/>
                  </a:cubicBezTo>
                  <a:cubicBezTo>
                    <a:pt x="0" y="22"/>
                    <a:pt x="6" y="28"/>
                    <a:pt x="14" y="28"/>
                  </a:cubicBezTo>
                  <a:close/>
                  <a:moveTo>
                    <a:pt x="12" y="10"/>
                  </a:moveTo>
                  <a:cubicBezTo>
                    <a:pt x="12" y="9"/>
                    <a:pt x="13" y="8"/>
                    <a:pt x="14" y="8"/>
                  </a:cubicBezTo>
                  <a:cubicBezTo>
                    <a:pt x="15" y="8"/>
                    <a:pt x="16" y="9"/>
                    <a:pt x="16" y="10"/>
                  </a:cubicBezTo>
                  <a:cubicBezTo>
                    <a:pt x="16" y="18"/>
                    <a:pt x="16" y="18"/>
                    <a:pt x="16" y="18"/>
                  </a:cubicBezTo>
                  <a:cubicBezTo>
                    <a:pt x="16" y="19"/>
                    <a:pt x="15" y="20"/>
                    <a:pt x="14" y="20"/>
                  </a:cubicBezTo>
                  <a:cubicBezTo>
                    <a:pt x="13" y="20"/>
                    <a:pt x="12" y="19"/>
                    <a:pt x="12" y="18"/>
                  </a:cubicBezTo>
                  <a:lnTo>
                    <a:pt x="12"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91" name="Group 90">
            <a:extLst>
              <a:ext uri="{FF2B5EF4-FFF2-40B4-BE49-F238E27FC236}">
                <a16:creationId xmlns:a16="http://schemas.microsoft.com/office/drawing/2014/main" id="{55CCF474-98BA-0F4A-BDC7-E18DC767B2A5}"/>
              </a:ext>
            </a:extLst>
          </p:cNvPr>
          <p:cNvGrpSpPr/>
          <p:nvPr/>
        </p:nvGrpSpPr>
        <p:grpSpPr>
          <a:xfrm>
            <a:off x="14089678" y="11625219"/>
            <a:ext cx="515322" cy="555165"/>
            <a:chOff x="4319588" y="2492375"/>
            <a:chExt cx="287338" cy="287337"/>
          </a:xfrm>
          <a:solidFill>
            <a:schemeClr val="bg1"/>
          </a:solidFill>
        </p:grpSpPr>
        <p:sp>
          <p:nvSpPr>
            <p:cNvPr id="92" name="Freeform 372">
              <a:extLst>
                <a:ext uri="{FF2B5EF4-FFF2-40B4-BE49-F238E27FC236}">
                  <a16:creationId xmlns:a16="http://schemas.microsoft.com/office/drawing/2014/main" id="{8DFC7F4B-60AF-9A4F-A956-456715F61EA9}"/>
                </a:ext>
              </a:extLst>
            </p:cNvPr>
            <p:cNvSpPr>
              <a:spLocks/>
            </p:cNvSpPr>
            <p:nvPr/>
          </p:nvSpPr>
          <p:spPr bwMode="auto">
            <a:xfrm>
              <a:off x="4319588" y="2587624"/>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93" name="Freeform 373">
              <a:extLst>
                <a:ext uri="{FF2B5EF4-FFF2-40B4-BE49-F238E27FC236}">
                  <a16:creationId xmlns:a16="http://schemas.microsoft.com/office/drawing/2014/main" id="{176F8BC0-91AF-AB46-AFDB-0D36397AE6F9}"/>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94" name="Group 93">
            <a:extLst>
              <a:ext uri="{FF2B5EF4-FFF2-40B4-BE49-F238E27FC236}">
                <a16:creationId xmlns:a16="http://schemas.microsoft.com/office/drawing/2014/main" id="{5969F0B1-61AE-EA43-A839-C1E6294429B4}"/>
              </a:ext>
            </a:extLst>
          </p:cNvPr>
          <p:cNvGrpSpPr/>
          <p:nvPr/>
        </p:nvGrpSpPr>
        <p:grpSpPr>
          <a:xfrm>
            <a:off x="17110742" y="4248496"/>
            <a:ext cx="6493534" cy="1200329"/>
            <a:chOff x="11480458" y="4303602"/>
            <a:chExt cx="6493534" cy="1200329"/>
          </a:xfrm>
        </p:grpSpPr>
        <p:sp>
          <p:nvSpPr>
            <p:cNvPr id="95" name="CuadroTexto 4">
              <a:extLst>
                <a:ext uri="{FF2B5EF4-FFF2-40B4-BE49-F238E27FC236}">
                  <a16:creationId xmlns:a16="http://schemas.microsoft.com/office/drawing/2014/main" id="{271E2086-E363-1340-AD3E-3F25A8B51E64}"/>
                </a:ext>
              </a:extLst>
            </p:cNvPr>
            <p:cNvSpPr txBox="1"/>
            <p:nvPr/>
          </p:nvSpPr>
          <p:spPr>
            <a:xfrm>
              <a:off x="11480458" y="4949933"/>
              <a:ext cx="6493534" cy="523220"/>
            </a:xfrm>
            <a:prstGeom prst="rect">
              <a:avLst/>
            </a:prstGeom>
            <a:noFill/>
          </p:spPr>
          <p:txBody>
            <a:bodyPr wrap="square" rtlCol="0">
              <a:spAutoFit/>
            </a:bodyPr>
            <a:lstStyle/>
            <a:p>
              <a:r>
                <a:rPr lang="en-US" sz="2800" dirty="0" smtClean="0">
                  <a:latin typeface="Lato Light" charset="0"/>
                  <a:ea typeface="Lato Light" charset="0"/>
                  <a:cs typeface="Lato Light" charset="0"/>
                </a:rPr>
                <a:t>.</a:t>
              </a:r>
              <a:endParaRPr lang="en-US" sz="2800" dirty="0">
                <a:latin typeface="Lato Light" charset="0"/>
                <a:ea typeface="Lato Light" charset="0"/>
                <a:cs typeface="Lato Light" charset="0"/>
              </a:endParaRPr>
            </a:p>
          </p:txBody>
        </p:sp>
        <p:sp>
          <p:nvSpPr>
            <p:cNvPr id="97" name="CuadroTexto 4">
              <a:extLst>
                <a:ext uri="{FF2B5EF4-FFF2-40B4-BE49-F238E27FC236}">
                  <a16:creationId xmlns:a16="http://schemas.microsoft.com/office/drawing/2014/main" id="{D93FDD3A-7FB0-0D4B-B4A1-BB3E53B4C410}"/>
                </a:ext>
              </a:extLst>
            </p:cNvPr>
            <p:cNvSpPr txBox="1"/>
            <p:nvPr/>
          </p:nvSpPr>
          <p:spPr>
            <a:xfrm>
              <a:off x="11526995" y="4303602"/>
              <a:ext cx="5283621" cy="1200329"/>
            </a:xfrm>
            <a:prstGeom prst="rect">
              <a:avLst/>
            </a:prstGeom>
            <a:noFill/>
          </p:spPr>
          <p:txBody>
            <a:bodyPr wrap="square" rtlCol="0">
              <a:spAutoFit/>
            </a:bodyPr>
            <a:lstStyle/>
            <a:p>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Develop Engagement Strategy</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98" name="Group 97">
            <a:extLst>
              <a:ext uri="{FF2B5EF4-FFF2-40B4-BE49-F238E27FC236}">
                <a16:creationId xmlns:a16="http://schemas.microsoft.com/office/drawing/2014/main" id="{0E152750-FAB4-D64A-938E-D7328206E538}"/>
              </a:ext>
            </a:extLst>
          </p:cNvPr>
          <p:cNvGrpSpPr/>
          <p:nvPr/>
        </p:nvGrpSpPr>
        <p:grpSpPr>
          <a:xfrm>
            <a:off x="17110742" y="10472175"/>
            <a:ext cx="6493534" cy="1169551"/>
            <a:chOff x="11480458" y="4303602"/>
            <a:chExt cx="6493534" cy="1169551"/>
          </a:xfrm>
        </p:grpSpPr>
        <p:sp>
          <p:nvSpPr>
            <p:cNvPr id="99" name="CuadroTexto 4">
              <a:extLst>
                <a:ext uri="{FF2B5EF4-FFF2-40B4-BE49-F238E27FC236}">
                  <a16:creationId xmlns:a16="http://schemas.microsoft.com/office/drawing/2014/main" id="{7A7367A6-7F3E-7B48-8D09-04370B6C54DC}"/>
                </a:ext>
              </a:extLst>
            </p:cNvPr>
            <p:cNvSpPr txBox="1"/>
            <p:nvPr/>
          </p:nvSpPr>
          <p:spPr>
            <a:xfrm>
              <a:off x="11480458" y="4949933"/>
              <a:ext cx="6493534" cy="523220"/>
            </a:xfrm>
            <a:prstGeom prst="rect">
              <a:avLst/>
            </a:prstGeom>
            <a:noFill/>
          </p:spPr>
          <p:txBody>
            <a:bodyPr wrap="square" rtlCol="0">
              <a:spAutoFit/>
            </a:bodyPr>
            <a:lstStyle/>
            <a:p>
              <a:endParaRPr lang="en-US" sz="2800" dirty="0">
                <a:latin typeface="Lato Light" charset="0"/>
                <a:ea typeface="Lato Light" charset="0"/>
                <a:cs typeface="Lato Light" charset="0"/>
              </a:endParaRPr>
            </a:p>
          </p:txBody>
        </p:sp>
        <p:sp>
          <p:nvSpPr>
            <p:cNvPr id="100" name="CuadroTexto 4">
              <a:extLst>
                <a:ext uri="{FF2B5EF4-FFF2-40B4-BE49-F238E27FC236}">
                  <a16:creationId xmlns:a16="http://schemas.microsoft.com/office/drawing/2014/main" id="{2EC3632F-321F-4041-A391-8702174A8A7A}"/>
                </a:ext>
              </a:extLst>
            </p:cNvPr>
            <p:cNvSpPr txBox="1"/>
            <p:nvPr/>
          </p:nvSpPr>
          <p:spPr>
            <a:xfrm>
              <a:off x="11546045" y="4303602"/>
              <a:ext cx="3263745" cy="646331"/>
            </a:xfrm>
            <a:prstGeom prst="rect">
              <a:avLst/>
            </a:prstGeom>
            <a:noFill/>
          </p:spPr>
          <p:txBody>
            <a:bodyPr wrap="square" rtlCol="0">
              <a:spAutoFit/>
            </a:bodyPr>
            <a:lstStyle/>
            <a:p>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101" name="Group 100">
            <a:extLst>
              <a:ext uri="{FF2B5EF4-FFF2-40B4-BE49-F238E27FC236}">
                <a16:creationId xmlns:a16="http://schemas.microsoft.com/office/drawing/2014/main" id="{AACDBC6A-C451-F44D-BA63-1F79EEB99982}"/>
              </a:ext>
            </a:extLst>
          </p:cNvPr>
          <p:cNvGrpSpPr/>
          <p:nvPr/>
        </p:nvGrpSpPr>
        <p:grpSpPr>
          <a:xfrm flipH="1">
            <a:off x="909600" y="10472175"/>
            <a:ext cx="6493534" cy="2123658"/>
            <a:chOff x="11328136" y="4303602"/>
            <a:chExt cx="6493534" cy="2123658"/>
          </a:xfrm>
        </p:grpSpPr>
        <p:sp>
          <p:nvSpPr>
            <p:cNvPr id="102" name="CuadroTexto 4">
              <a:extLst>
                <a:ext uri="{FF2B5EF4-FFF2-40B4-BE49-F238E27FC236}">
                  <a16:creationId xmlns:a16="http://schemas.microsoft.com/office/drawing/2014/main" id="{9F91EF2E-3434-BA44-83F0-8F42017AA573}"/>
                </a:ext>
              </a:extLst>
            </p:cNvPr>
            <p:cNvSpPr txBox="1"/>
            <p:nvPr/>
          </p:nvSpPr>
          <p:spPr>
            <a:xfrm>
              <a:off x="11328136" y="5904040"/>
              <a:ext cx="6493534" cy="523220"/>
            </a:xfrm>
            <a:prstGeom prst="rect">
              <a:avLst/>
            </a:prstGeom>
            <a:noFill/>
          </p:spPr>
          <p:txBody>
            <a:bodyPr wrap="square" rtlCol="0">
              <a:spAutoFit/>
            </a:bodyPr>
            <a:lstStyle/>
            <a:p>
              <a:pPr algn="r"/>
              <a:endParaRPr lang="en-US" sz="2800" dirty="0">
                <a:latin typeface="Lato Light" charset="0"/>
                <a:ea typeface="Lato Light" charset="0"/>
                <a:cs typeface="Lato Light" charset="0"/>
              </a:endParaRPr>
            </a:p>
          </p:txBody>
        </p:sp>
        <p:sp>
          <p:nvSpPr>
            <p:cNvPr id="103" name="CuadroTexto 4">
              <a:extLst>
                <a:ext uri="{FF2B5EF4-FFF2-40B4-BE49-F238E27FC236}">
                  <a16:creationId xmlns:a16="http://schemas.microsoft.com/office/drawing/2014/main" id="{6AB33DE0-C29F-7640-936B-E1C1D131E766}"/>
                </a:ext>
              </a:extLst>
            </p:cNvPr>
            <p:cNvSpPr txBox="1"/>
            <p:nvPr/>
          </p:nvSpPr>
          <p:spPr>
            <a:xfrm>
              <a:off x="11526996" y="4303602"/>
              <a:ext cx="4995961" cy="1200329"/>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Identify key partners for collaboration</a:t>
              </a: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grpSp>
        <p:nvGrpSpPr>
          <p:cNvPr id="104" name="Group 103">
            <a:extLst>
              <a:ext uri="{FF2B5EF4-FFF2-40B4-BE49-F238E27FC236}">
                <a16:creationId xmlns:a16="http://schemas.microsoft.com/office/drawing/2014/main" id="{1057B569-91FE-BE4C-87F0-F4B907EA6FBA}"/>
              </a:ext>
            </a:extLst>
          </p:cNvPr>
          <p:cNvGrpSpPr/>
          <p:nvPr/>
        </p:nvGrpSpPr>
        <p:grpSpPr>
          <a:xfrm flipH="1">
            <a:off x="973115" y="3648107"/>
            <a:ext cx="6493534" cy="1292662"/>
            <a:chOff x="11480458" y="4303602"/>
            <a:chExt cx="6493534" cy="1292662"/>
          </a:xfrm>
        </p:grpSpPr>
        <p:sp>
          <p:nvSpPr>
            <p:cNvPr id="109" name="CuadroTexto 4">
              <a:extLst>
                <a:ext uri="{FF2B5EF4-FFF2-40B4-BE49-F238E27FC236}">
                  <a16:creationId xmlns:a16="http://schemas.microsoft.com/office/drawing/2014/main" id="{097E9519-B8C4-A749-A46E-740A6ECA1A89}"/>
                </a:ext>
              </a:extLst>
            </p:cNvPr>
            <p:cNvSpPr txBox="1"/>
            <p:nvPr/>
          </p:nvSpPr>
          <p:spPr>
            <a:xfrm>
              <a:off x="11480458" y="4949933"/>
              <a:ext cx="6493534" cy="646331"/>
            </a:xfrm>
            <a:prstGeom prst="rect">
              <a:avLst/>
            </a:prstGeom>
            <a:noFill/>
          </p:spPr>
          <p:txBody>
            <a:bodyPr wrap="square" rtlCol="0">
              <a:spAutoFit/>
            </a:bodyPr>
            <a:lstStyle/>
            <a:p>
              <a:pPr algn="r"/>
              <a:r>
                <a:rPr lang="en-US" dirty="0" smtClean="0">
                  <a:solidFill>
                    <a:schemeClr val="tx2"/>
                  </a:solidFill>
                  <a:latin typeface="Roboto Medium" panose="02000000000000000000" pitchFamily="2" charset="0"/>
                  <a:ea typeface="Roboto Medium" panose="02000000000000000000" pitchFamily="2" charset="0"/>
                  <a:cs typeface="Lato" panose="020F0502020204030203" pitchFamily="34" charset="0"/>
                </a:rPr>
                <a:t>Priotize </a:t>
              </a:r>
              <a:r>
                <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rPr>
                <a:t>areas for collaboration</a:t>
              </a:r>
            </a:p>
          </p:txBody>
        </p:sp>
        <p:sp>
          <p:nvSpPr>
            <p:cNvPr id="111" name="CuadroTexto 4">
              <a:extLst>
                <a:ext uri="{FF2B5EF4-FFF2-40B4-BE49-F238E27FC236}">
                  <a16:creationId xmlns:a16="http://schemas.microsoft.com/office/drawing/2014/main" id="{392C4169-2757-6242-87E2-1EB2549BA781}"/>
                </a:ext>
              </a:extLst>
            </p:cNvPr>
            <p:cNvSpPr txBox="1"/>
            <p:nvPr/>
          </p:nvSpPr>
          <p:spPr>
            <a:xfrm>
              <a:off x="11526995" y="4303602"/>
              <a:ext cx="3263745" cy="646331"/>
            </a:xfrm>
            <a:prstGeom prst="rect">
              <a:avLst/>
            </a:prstGeom>
            <a:noFill/>
          </p:spPr>
          <p:txBody>
            <a:bodyPr wrap="square" rtlCol="0">
              <a:spAutoFit/>
            </a:bodyPr>
            <a:lstStyle/>
            <a:p>
              <a:pPr algn="r"/>
              <a:endParaRPr lang="en-US" dirty="0">
                <a:solidFill>
                  <a:schemeClr val="tx2"/>
                </a:solidFill>
                <a:latin typeface="Roboto Medium" panose="02000000000000000000" pitchFamily="2" charset="0"/>
                <a:ea typeface="Roboto Medium" panose="02000000000000000000" pitchFamily="2" charset="0"/>
                <a:cs typeface="Lato" panose="020F0502020204030203" pitchFamily="34" charset="0"/>
              </a:endParaRPr>
            </a:p>
          </p:txBody>
        </p:sp>
      </p:grpSp>
      <p:sp>
        <p:nvSpPr>
          <p:cNvPr id="96" name="CuadroTexto 350">
            <a:extLst>
              <a:ext uri="{FF2B5EF4-FFF2-40B4-BE49-F238E27FC236}">
                <a16:creationId xmlns:a16="http://schemas.microsoft.com/office/drawing/2014/main" id="{84344585-5B08-E84B-B5AD-DDFE508F6725}"/>
              </a:ext>
            </a:extLst>
          </p:cNvPr>
          <p:cNvSpPr txBox="1"/>
          <p:nvPr/>
        </p:nvSpPr>
        <p:spPr>
          <a:xfrm>
            <a:off x="4348422" y="438578"/>
            <a:ext cx="15680896" cy="1323439"/>
          </a:xfrm>
          <a:prstGeom prst="rect">
            <a:avLst/>
          </a:prstGeom>
          <a:noFill/>
        </p:spPr>
        <p:txBody>
          <a:bodyPr wrap="none" rtlCol="0">
            <a:spAutoFit/>
          </a:bodyPr>
          <a:lstStyle/>
          <a:p>
            <a:pPr algn="ctr"/>
            <a:r>
              <a:rPr lang="en-US" sz="8000" b="1" dirty="0">
                <a:solidFill>
                  <a:schemeClr val="tx2"/>
                </a:solidFill>
                <a:latin typeface="Lato Heavy" charset="0"/>
                <a:ea typeface="Lato Heavy" charset="0"/>
                <a:cs typeface="Lato Heavy" charset="0"/>
              </a:rPr>
              <a:t>Collaboration and partnerships</a:t>
            </a:r>
            <a:r>
              <a:rPr lang="en-US" sz="8000" dirty="0" smtClean="0"/>
              <a:t>:</a:t>
            </a:r>
            <a:endParaRPr lang="en-US" sz="8000" b="1" dirty="0">
              <a:solidFill>
                <a:schemeClr val="tx2"/>
              </a:solidFill>
              <a:latin typeface="Lato Heavy" charset="0"/>
              <a:ea typeface="Lato Heavy" charset="0"/>
              <a:cs typeface="Lato Heavy" charset="0"/>
            </a:endParaRPr>
          </a:p>
        </p:txBody>
      </p:sp>
      <p:sp>
        <p:nvSpPr>
          <p:cNvPr id="53" name="Rectangle 52"/>
          <p:cNvSpPr/>
          <p:nvPr/>
        </p:nvSpPr>
        <p:spPr>
          <a:xfrm>
            <a:off x="1314450" y="1958978"/>
            <a:ext cx="20459700" cy="1754326"/>
          </a:xfrm>
          <a:prstGeom prst="rect">
            <a:avLst/>
          </a:prstGeom>
        </p:spPr>
        <p:txBody>
          <a:bodyPr wrap="square">
            <a:spAutoFit/>
          </a:bodyPr>
          <a:lstStyle/>
          <a:p>
            <a:pPr algn="ctr"/>
            <a:r>
              <a:rPr lang="en-US" dirty="0"/>
              <a:t>we build partnerships with a shared ethos and vision that benefit from expertise across partner countries to foster joint learning and co-create solutions to further our commitment in our 2016 International Development Strategy to the “Beyond Aid </a:t>
            </a:r>
            <a:r>
              <a:rPr lang="en-US" dirty="0" smtClean="0"/>
              <a:t>agenda </a:t>
            </a:r>
            <a:endParaRPr lang="en-US" b="1" dirty="0">
              <a:solidFill>
                <a:schemeClr val="tx2"/>
              </a:solidFill>
              <a:latin typeface="Lato Heavy" charset="0"/>
              <a:ea typeface="Lato Heavy" charset="0"/>
              <a:cs typeface="Lato Heavy" charset="0"/>
            </a:endParaRPr>
          </a:p>
        </p:txBody>
      </p:sp>
      <p:sp>
        <p:nvSpPr>
          <p:cNvPr id="54" name="Freeform 24">
            <a:extLst>
              <a:ext uri="{FF2B5EF4-FFF2-40B4-BE49-F238E27FC236}">
                <a16:creationId xmlns:a16="http://schemas.microsoft.com/office/drawing/2014/main" id="{82C44F9E-C666-F24E-B409-E99A68178657}"/>
              </a:ext>
            </a:extLst>
          </p:cNvPr>
          <p:cNvSpPr>
            <a:spLocks noChangeArrowheads="1"/>
          </p:cNvSpPr>
          <p:nvPr/>
        </p:nvSpPr>
        <p:spPr bwMode="auto">
          <a:xfrm>
            <a:off x="499614" y="683703"/>
            <a:ext cx="937245" cy="937245"/>
          </a:xfrm>
          <a:custGeom>
            <a:avLst/>
            <a:gdLst>
              <a:gd name="T0" fmla="*/ 0 w 1314"/>
              <a:gd name="T1" fmla="*/ 656 h 1314"/>
              <a:gd name="T2" fmla="*/ 0 w 1314"/>
              <a:gd name="T3" fmla="*/ 656 h 1314"/>
              <a:gd name="T4" fmla="*/ 656 w 1314"/>
              <a:gd name="T5" fmla="*/ 0 h 1314"/>
              <a:gd name="T6" fmla="*/ 1313 w 1314"/>
              <a:gd name="T7" fmla="*/ 656 h 1314"/>
              <a:gd name="T8" fmla="*/ 656 w 1314"/>
              <a:gd name="T9" fmla="*/ 1313 h 1314"/>
              <a:gd name="T10" fmla="*/ 0 w 1314"/>
              <a:gd name="T11" fmla="*/ 656 h 1314"/>
            </a:gdLst>
            <a:ahLst/>
            <a:cxnLst>
              <a:cxn ang="0">
                <a:pos x="T0" y="T1"/>
              </a:cxn>
              <a:cxn ang="0">
                <a:pos x="T2" y="T3"/>
              </a:cxn>
              <a:cxn ang="0">
                <a:pos x="T4" y="T5"/>
              </a:cxn>
              <a:cxn ang="0">
                <a:pos x="T6" y="T7"/>
              </a:cxn>
              <a:cxn ang="0">
                <a:pos x="T8" y="T9"/>
              </a:cxn>
              <a:cxn ang="0">
                <a:pos x="T10" y="T11"/>
              </a:cxn>
            </a:cxnLst>
            <a:rect l="0" t="0" r="r" b="b"/>
            <a:pathLst>
              <a:path w="1314" h="1314">
                <a:moveTo>
                  <a:pt x="0" y="656"/>
                </a:moveTo>
                <a:lnTo>
                  <a:pt x="0" y="656"/>
                </a:lnTo>
                <a:cubicBezTo>
                  <a:pt x="0" y="281"/>
                  <a:pt x="313" y="0"/>
                  <a:pt x="656" y="0"/>
                </a:cubicBezTo>
                <a:cubicBezTo>
                  <a:pt x="1031" y="0"/>
                  <a:pt x="1313" y="281"/>
                  <a:pt x="1313" y="656"/>
                </a:cubicBezTo>
                <a:cubicBezTo>
                  <a:pt x="1313" y="1000"/>
                  <a:pt x="1031" y="1313"/>
                  <a:pt x="656" y="1313"/>
                </a:cubicBezTo>
                <a:cubicBezTo>
                  <a:pt x="313" y="1313"/>
                  <a:pt x="0" y="1000"/>
                  <a:pt x="0" y="656"/>
                </a:cubicBezTo>
              </a:path>
            </a:pathLst>
          </a:custGeom>
          <a:solidFill>
            <a:srgbClr val="0070C0"/>
          </a:solidFill>
          <a:ln>
            <a:noFill/>
          </a:ln>
          <a:effectLst/>
        </p:spPr>
        <p:txBody>
          <a:bodyPr wrap="none" anchor="ctr"/>
          <a:lstStyle/>
          <a:p>
            <a:r>
              <a:rPr lang="en-US" sz="4000" dirty="0" smtClean="0">
                <a:solidFill>
                  <a:schemeClr val="bg1"/>
                </a:solidFill>
              </a:rPr>
              <a:t> 5</a:t>
            </a:r>
            <a:endParaRPr lang="en-US" sz="4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2536267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16">
      <a:dk1>
        <a:srgbClr val="999999"/>
      </a:dk1>
      <a:lt1>
        <a:srgbClr val="FFFFFF"/>
      </a:lt1>
      <a:dk2>
        <a:srgbClr val="363E48"/>
      </a:dk2>
      <a:lt2>
        <a:srgbClr val="FDFAFF"/>
      </a:lt2>
      <a:accent1>
        <a:srgbClr val="FAC306"/>
      </a:accent1>
      <a:accent2>
        <a:srgbClr val="FF3B61"/>
      </a:accent2>
      <a:accent3>
        <a:srgbClr val="34C5B3"/>
      </a:accent3>
      <a:accent4>
        <a:srgbClr val="3CC8E5"/>
      </a:accent4>
      <a:accent5>
        <a:srgbClr val="2792FF"/>
      </a:accent5>
      <a:accent6>
        <a:srgbClr val="81729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216">
    <a:dk1>
      <a:srgbClr val="999999"/>
    </a:dk1>
    <a:lt1>
      <a:srgbClr val="FFFFFF"/>
    </a:lt1>
    <a:dk2>
      <a:srgbClr val="363E48"/>
    </a:dk2>
    <a:lt2>
      <a:srgbClr val="FDFAFF"/>
    </a:lt2>
    <a:accent1>
      <a:srgbClr val="FAC306"/>
    </a:accent1>
    <a:accent2>
      <a:srgbClr val="FF3B61"/>
    </a:accent2>
    <a:accent3>
      <a:srgbClr val="34C5B3"/>
    </a:accent3>
    <a:accent4>
      <a:srgbClr val="3CC8E5"/>
    </a:accent4>
    <a:accent5>
      <a:srgbClr val="2792FF"/>
    </a:accent5>
    <a:accent6>
      <a:srgbClr val="81729F"/>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108852</TotalTime>
  <Words>1048</Words>
  <Application>Microsoft Office PowerPoint</Application>
  <PresentationFormat>Custom</PresentationFormat>
  <Paragraphs>190</Paragraphs>
  <Slides>12</Slides>
  <Notes>3</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12</vt:i4>
      </vt:variant>
    </vt:vector>
  </HeadingPairs>
  <TitlesOfParts>
    <vt:vector size="28" baseType="lpstr">
      <vt:lpstr>Agency FB</vt:lpstr>
      <vt:lpstr>Arial</vt:lpstr>
      <vt:lpstr>Arial Unicode MS</vt:lpstr>
      <vt:lpstr>Calibri</vt:lpstr>
      <vt:lpstr>Calibri Light</vt:lpstr>
      <vt:lpstr>Helvetica Light</vt:lpstr>
      <vt:lpstr>Helvetica Neue</vt:lpstr>
      <vt:lpstr>Lato</vt:lpstr>
      <vt:lpstr>Lato Heavy</vt:lpstr>
      <vt:lpstr>Lato Light</vt:lpstr>
      <vt:lpstr>Lato Semibold</vt:lpstr>
      <vt:lpstr>Montserrat Light</vt:lpstr>
      <vt:lpstr>Poppins</vt:lpstr>
      <vt:lpstr>Roboto Medium</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LENOVO</dc:creator>
  <cp:keywords/>
  <dc:description/>
  <cp:lastModifiedBy>LENOVO</cp:lastModifiedBy>
  <cp:revision>18092</cp:revision>
  <dcterms:created xsi:type="dcterms:W3CDTF">2014-11-12T21:47:38Z</dcterms:created>
  <dcterms:modified xsi:type="dcterms:W3CDTF">2021-04-22T09:49:17Z</dcterms:modified>
  <cp:category/>
</cp:coreProperties>
</file>